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1" r:id="rId2"/>
    <p:sldId id="2562" r:id="rId3"/>
    <p:sldId id="2563" r:id="rId4"/>
    <p:sldId id="2564" r:id="rId5"/>
    <p:sldId id="2565" r:id="rId6"/>
    <p:sldId id="2566" r:id="rId7"/>
    <p:sldId id="2567" r:id="rId8"/>
    <p:sldId id="2568" r:id="rId9"/>
    <p:sldId id="2569" r:id="rId10"/>
    <p:sldId id="2570" r:id="rId11"/>
    <p:sldId id="2571" r:id="rId12"/>
    <p:sldId id="2572" r:id="rId13"/>
    <p:sldId id="2573" r:id="rId14"/>
    <p:sldId id="2574" r:id="rId15"/>
    <p:sldId id="2575" r:id="rId16"/>
    <p:sldId id="2576" r:id="rId17"/>
    <p:sldId id="2577" r:id="rId18"/>
    <p:sldId id="2578" r:id="rId19"/>
    <p:sldId id="2579" r:id="rId20"/>
    <p:sldId id="2580" r:id="rId21"/>
    <p:sldId id="2581" r:id="rId22"/>
    <p:sldId id="2582" r:id="rId23"/>
    <p:sldId id="2583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Requesting a Lions Club to Host a District Meeting" id="{D35F7546-7E80-45B7-A56F-4EAE6318FEEE}">
          <p14:sldIdLst>
            <p14:sldId id="2561"/>
            <p14:sldId id="2562"/>
          </p14:sldIdLst>
        </p14:section>
        <p14:section name="Purpose and Importance of District Meetings" id="{004A46B2-706C-4E22-87B1-5DFA1774DBC3}">
          <p14:sldIdLst>
            <p14:sldId id="2563"/>
            <p14:sldId id="2564"/>
            <p14:sldId id="2565"/>
            <p14:sldId id="2566"/>
          </p14:sldIdLst>
        </p14:section>
        <p14:section name="Preparing to Approach a Lions Club" id="{BD65C8FF-BB03-4FD2-AAE0-1C07BDF362E3}">
          <p14:sldIdLst>
            <p14:sldId id="2567"/>
            <p14:sldId id="2568"/>
            <p14:sldId id="2569"/>
            <p14:sldId id="2570"/>
          </p14:sldIdLst>
        </p14:section>
        <p14:section name="Presenting the Request Effectively" id="{7D850055-3D4C-4F3E-ADBC-23F1A0C27A8C}">
          <p14:sldIdLst>
            <p14:sldId id="2571"/>
            <p14:sldId id="2572"/>
            <p14:sldId id="2573"/>
            <p14:sldId id="2574"/>
          </p14:sldIdLst>
        </p14:section>
        <p14:section name="Guidelines for Using the Lions International Logo" id="{02C726D7-B09A-4DE0-8284-BA0A26AC927C}">
          <p14:sldIdLst>
            <p14:sldId id="2575"/>
            <p14:sldId id="2576"/>
            <p14:sldId id="2577"/>
            <p14:sldId id="2578"/>
          </p14:sldIdLst>
        </p14:section>
        <p14:section name="Supporting the Host Club Throughout the Planning Process" id="{C45F2597-E736-4838-9AFA-7D5DFAB5483D}">
          <p14:sldIdLst>
            <p14:sldId id="2579"/>
            <p14:sldId id="2580"/>
            <p14:sldId id="2581"/>
            <p14:sldId id="2582"/>
          </p14:sldIdLst>
        </p14:section>
        <p14:section name="Conclusion" id="{4605BDCF-9138-45B8-A8FB-B49BB5FE29AD}">
          <p14:sldIdLst>
            <p14:sldId id="258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016" autoAdjust="0"/>
    <p:restoredTop sz="94660"/>
  </p:normalViewPr>
  <p:slideViewPr>
    <p:cSldViewPr snapToGrid="0">
      <p:cViewPr varScale="1">
        <p:scale>
          <a:sx n="75" d="100"/>
          <a:sy n="75" d="100"/>
        </p:scale>
        <p:origin x="72" y="5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27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image" Target="../media/image34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27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image" Target="../media/image3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E40FE4-4D33-45F1-ADAF-FAAD430B4DA0}" type="doc">
      <dgm:prSet loTypeId="urn:microsoft.com/office/officeart/2024/3/layout/verticalVisualTextBlock1" loCatId="Picture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9FC94613-F29A-4EAD-81B0-17D128C7C7F7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Clarify Responsibilities</a:t>
          </a:r>
        </a:p>
      </dgm:t>
    </dgm:pt>
    <dgm:pt modelId="{CA9D94D8-B5CD-4C81-A81F-4BD994706FE8}" type="parTrans" cxnId="{59B6300A-D5CA-4BEE-84AE-898E2E0F233C}">
      <dgm:prSet/>
      <dgm:spPr/>
      <dgm:t>
        <a:bodyPr/>
        <a:lstStyle/>
        <a:p>
          <a:endParaRPr lang="en-US"/>
        </a:p>
      </dgm:t>
    </dgm:pt>
    <dgm:pt modelId="{E96D9BEE-7A83-4013-B749-B06766363872}" type="sibTrans" cxnId="{59B6300A-D5CA-4BEE-84AE-898E2E0F233C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en-US"/>
        </a:p>
      </dgm:t>
    </dgm:pt>
    <dgm:pt modelId="{D19A0BA2-8666-4EF2-A39E-BD1D702A3DE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Clearly explain roles and duties to ensure everyone understands their responsibilities.</a:t>
          </a:r>
        </a:p>
      </dgm:t>
    </dgm:pt>
    <dgm:pt modelId="{FDA327D0-D7A5-4237-87E5-7383095C11A0}" type="parTrans" cxnId="{9B9BCA23-61B9-4F27-9D4F-8EB501E0B206}">
      <dgm:prSet/>
      <dgm:spPr/>
      <dgm:t>
        <a:bodyPr/>
        <a:lstStyle/>
        <a:p>
          <a:endParaRPr lang="en-US"/>
        </a:p>
      </dgm:t>
    </dgm:pt>
    <dgm:pt modelId="{4AB5F921-B521-4C5D-AE55-FCEF902DF934}" type="sibTrans" cxnId="{9B9BCA23-61B9-4F27-9D4F-8EB501E0B206}">
      <dgm:prSet/>
      <dgm:spPr/>
      <dgm:t>
        <a:bodyPr/>
        <a:lstStyle/>
        <a:p>
          <a:endParaRPr lang="en-US"/>
        </a:p>
      </dgm:t>
    </dgm:pt>
    <dgm:pt modelId="{A3893DAA-3A78-47F7-AC16-6328C7E5B385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Outline Logistics</a:t>
          </a:r>
        </a:p>
      </dgm:t>
    </dgm:pt>
    <dgm:pt modelId="{A158B24F-CB19-4D4C-B143-BB16E67DEBD0}" type="parTrans" cxnId="{F2018E36-CC9B-4603-8B2B-D2C54817FF08}">
      <dgm:prSet/>
      <dgm:spPr/>
      <dgm:t>
        <a:bodyPr/>
        <a:lstStyle/>
        <a:p>
          <a:endParaRPr lang="en-US"/>
        </a:p>
      </dgm:t>
    </dgm:pt>
    <dgm:pt modelId="{D8A17DDF-964C-4EEA-9E60-0C8A8F581F5A}" type="sibTrans" cxnId="{F2018E36-CC9B-4603-8B2B-D2C54817FF08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en-US"/>
        </a:p>
      </dgm:t>
    </dgm:pt>
    <dgm:pt modelId="{DA50934E-74C8-4CC3-923A-D4CA1DF474B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Provide detailed information on logistical arrangements to ease concerns and foster trust.</a:t>
          </a:r>
        </a:p>
      </dgm:t>
    </dgm:pt>
    <dgm:pt modelId="{8470BFFF-3FC6-4AF6-8725-AFDBDFD758C0}" type="parTrans" cxnId="{2A9D9EB8-C360-45CA-B9CA-F2868F58C452}">
      <dgm:prSet/>
      <dgm:spPr/>
      <dgm:t>
        <a:bodyPr/>
        <a:lstStyle/>
        <a:p>
          <a:endParaRPr lang="en-US"/>
        </a:p>
      </dgm:t>
    </dgm:pt>
    <dgm:pt modelId="{17F9E275-217C-4669-A09B-9DB26DC7FD19}" type="sibTrans" cxnId="{2A9D9EB8-C360-45CA-B9CA-F2868F58C452}">
      <dgm:prSet/>
      <dgm:spPr/>
      <dgm:t>
        <a:bodyPr/>
        <a:lstStyle/>
        <a:p>
          <a:endParaRPr lang="en-US"/>
        </a:p>
      </dgm:t>
    </dgm:pt>
    <dgm:pt modelId="{70966B90-6918-4964-9001-C1BA05B5665D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Offer Support</a:t>
          </a:r>
        </a:p>
      </dgm:t>
    </dgm:pt>
    <dgm:pt modelId="{09CA1815-F30D-45F5-96F3-8A4915B632D5}" type="parTrans" cxnId="{BB1E6428-152E-4E01-A952-75D89BBF3855}">
      <dgm:prSet/>
      <dgm:spPr/>
      <dgm:t>
        <a:bodyPr/>
        <a:lstStyle/>
        <a:p>
          <a:endParaRPr lang="en-US"/>
        </a:p>
      </dgm:t>
    </dgm:pt>
    <dgm:pt modelId="{F9C62B38-1BE1-4090-822A-631007BE89A2}" type="sibTrans" cxnId="{BB1E6428-152E-4E01-A952-75D89BBF3855}">
      <dgm:prSet/>
      <dgm:spPr/>
      <dgm:t>
        <a:bodyPr/>
        <a:lstStyle/>
        <a:p>
          <a:endParaRPr lang="en-US"/>
        </a:p>
      </dgm:t>
    </dgm:pt>
    <dgm:pt modelId="{F63CE6F9-CD53-4411-8510-5F1B79DAFB5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Emphasize available support resources to reassure and encourage collaboration with the host club.</a:t>
          </a:r>
        </a:p>
      </dgm:t>
    </dgm:pt>
    <dgm:pt modelId="{FAABCB6D-BD70-429B-A6CF-E88159DD6E19}" type="parTrans" cxnId="{3639F9A3-3027-4863-A038-781FE26EC821}">
      <dgm:prSet/>
      <dgm:spPr/>
      <dgm:t>
        <a:bodyPr/>
        <a:lstStyle/>
        <a:p>
          <a:endParaRPr lang="en-US"/>
        </a:p>
      </dgm:t>
    </dgm:pt>
    <dgm:pt modelId="{CBBC00E2-A887-41FA-8C00-E445AAA37F73}" type="sibTrans" cxnId="{3639F9A3-3027-4863-A038-781FE26EC821}">
      <dgm:prSet/>
      <dgm:spPr/>
      <dgm:t>
        <a:bodyPr/>
        <a:lstStyle/>
        <a:p>
          <a:endParaRPr lang="en-US"/>
        </a:p>
      </dgm:t>
    </dgm:pt>
    <dgm:pt modelId="{B565846E-1D37-4300-8A10-BDEC8F0F2FA2}" type="pres">
      <dgm:prSet presAssocID="{23E40FE4-4D33-45F1-ADAF-FAAD430B4DA0}" presName="Root" presStyleCnt="0">
        <dgm:presLayoutVars>
          <dgm:dir/>
          <dgm:resizeHandles val="exact"/>
        </dgm:presLayoutVars>
      </dgm:prSet>
      <dgm:spPr/>
    </dgm:pt>
    <dgm:pt modelId="{3EACBEB5-A45A-4737-98B5-A24C9FEAE1C2}" type="pres">
      <dgm:prSet presAssocID="{9FC94613-F29A-4EAD-81B0-17D128C7C7F7}" presName="Composite" presStyleCnt="0"/>
      <dgm:spPr/>
    </dgm:pt>
    <dgm:pt modelId="{09334CAB-9CC4-4DBB-B219-252313CFD1FF}" type="pres">
      <dgm:prSet presAssocID="{9FC94613-F29A-4EAD-81B0-17D128C7C7F7}" presName="Picture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01" r="-2" b="-2"/>
          <a:stretch/>
        </a:blipFill>
      </dgm:spPr>
      <dgm:extLst>
        <a:ext uri="{E40237B7-FDA0-4F09-8148-C483321AD2D9}">
          <dgm14:cNvPr xmlns:dgm14="http://schemas.microsoft.com/office/drawing/2010/diagram" id="0" name="" descr="Group of three young business people are sitting in the conference room office and discussing their ongoing project."/>
        </a:ext>
      </dgm:extLst>
    </dgm:pt>
    <dgm:pt modelId="{2C33EDBC-2AA1-4F20-A3F1-7EAF5733576E}" type="pres">
      <dgm:prSet presAssocID="{9FC94613-F29A-4EAD-81B0-17D128C7C7F7}" presName="Subtitle" presStyleLbl="revTx" presStyleIdx="0" presStyleCnt="6">
        <dgm:presLayoutVars>
          <dgm:chMax val="0"/>
          <dgm:bulletEnabled/>
        </dgm:presLayoutVars>
      </dgm:prSet>
      <dgm:spPr/>
    </dgm:pt>
    <dgm:pt modelId="{1F428AA7-0FC4-4A32-915D-857A8C8C7646}" type="pres">
      <dgm:prSet presAssocID="{9FC94613-F29A-4EAD-81B0-17D128C7C7F7}" presName="Description" presStyleLbl="revTx" presStyleIdx="1" presStyleCnt="6">
        <dgm:presLayoutVars>
          <dgm:bulletEnabled/>
        </dgm:presLayoutVars>
      </dgm:prSet>
      <dgm:spPr/>
    </dgm:pt>
    <dgm:pt modelId="{4C4AAF54-C1D9-4B12-AA4F-59C6700AE311}" type="pres">
      <dgm:prSet presAssocID="{E96D9BEE-7A83-4013-B749-B06766363872}" presName="sibTrans" presStyleLbl="sibTrans2D1" presStyleIdx="0" presStyleCnt="0"/>
      <dgm:spPr/>
    </dgm:pt>
    <dgm:pt modelId="{24D4AE6E-9C35-4FBA-B64D-9A20B6E4FE01}" type="pres">
      <dgm:prSet presAssocID="{A3893DAA-3A78-47F7-AC16-6328C7E5B385}" presName="Composite" presStyleCnt="0"/>
      <dgm:spPr/>
    </dgm:pt>
    <dgm:pt modelId="{012461E6-4083-4B21-9F30-01DB0D171E9A}" type="pres">
      <dgm:prSet presAssocID="{A3893DAA-3A78-47F7-AC16-6328C7E5B385}" presName="Picture" presStyleLbl="nod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50" r="3" b="4"/>
          <a:stretch/>
        </a:blipFill>
      </dgm:spPr>
      <dgm:extLst>
        <a:ext uri="{E40237B7-FDA0-4F09-8148-C483321AD2D9}">
          <dgm14:cNvPr xmlns:dgm14="http://schemas.microsoft.com/office/drawing/2010/diagram" id="0" name="" descr="Business partners looking through documents in the corridor"/>
        </a:ext>
      </dgm:extLst>
    </dgm:pt>
    <dgm:pt modelId="{6CBFA469-EA3E-43B6-9BBF-2C85E31D51A2}" type="pres">
      <dgm:prSet presAssocID="{A3893DAA-3A78-47F7-AC16-6328C7E5B385}" presName="Subtitle" presStyleLbl="revTx" presStyleIdx="2" presStyleCnt="6">
        <dgm:presLayoutVars>
          <dgm:chMax val="0"/>
          <dgm:bulletEnabled/>
        </dgm:presLayoutVars>
      </dgm:prSet>
      <dgm:spPr/>
    </dgm:pt>
    <dgm:pt modelId="{C7E5E4E7-8E4F-4B89-AB04-1DAE09F869E3}" type="pres">
      <dgm:prSet presAssocID="{A3893DAA-3A78-47F7-AC16-6328C7E5B385}" presName="Description" presStyleLbl="revTx" presStyleIdx="3" presStyleCnt="6">
        <dgm:presLayoutVars>
          <dgm:bulletEnabled/>
        </dgm:presLayoutVars>
      </dgm:prSet>
      <dgm:spPr/>
    </dgm:pt>
    <dgm:pt modelId="{4D2DF89E-74F8-4AB7-A570-E882D6BCCFC2}" type="pres">
      <dgm:prSet presAssocID="{D8A17DDF-964C-4EEA-9E60-0C8A8F581F5A}" presName="sibTrans" presStyleLbl="sibTrans2D1" presStyleIdx="0" presStyleCnt="0"/>
      <dgm:spPr/>
    </dgm:pt>
    <dgm:pt modelId="{908F3322-F49F-455B-9ED4-E0081584E6E8}" type="pres">
      <dgm:prSet presAssocID="{70966B90-6918-4964-9001-C1BA05B5665D}" presName="Composite" presStyleCnt="0"/>
      <dgm:spPr/>
    </dgm:pt>
    <dgm:pt modelId="{83BB7AF9-489E-4729-835B-3FD7C2F532BE}" type="pres">
      <dgm:prSet presAssocID="{70966B90-6918-4964-9001-C1BA05B5665D}" presName="Picture" presStyleLbl="nod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" r="25377" b="4"/>
          <a:stretch/>
        </a:blipFill>
      </dgm:spPr>
      <dgm:extLst>
        <a:ext uri="{E40237B7-FDA0-4F09-8148-C483321AD2D9}">
          <dgm14:cNvPr xmlns:dgm14="http://schemas.microsoft.com/office/drawing/2010/diagram" id="0" name="" descr="two businessman handshaking across conference table in meeting"/>
        </a:ext>
      </dgm:extLst>
    </dgm:pt>
    <dgm:pt modelId="{7C2F7C00-B85E-4D52-B4F0-5384AC136DE2}" type="pres">
      <dgm:prSet presAssocID="{70966B90-6918-4964-9001-C1BA05B5665D}" presName="Subtitle" presStyleLbl="revTx" presStyleIdx="4" presStyleCnt="6">
        <dgm:presLayoutVars>
          <dgm:chMax val="0"/>
          <dgm:bulletEnabled/>
        </dgm:presLayoutVars>
      </dgm:prSet>
      <dgm:spPr/>
    </dgm:pt>
    <dgm:pt modelId="{94F7BB54-42A6-4291-9EF2-8868CD014BF2}" type="pres">
      <dgm:prSet presAssocID="{70966B90-6918-4964-9001-C1BA05B5665D}" presName="Description" presStyleLbl="revTx" presStyleIdx="5" presStyleCnt="6">
        <dgm:presLayoutVars>
          <dgm:bulletEnabled/>
        </dgm:presLayoutVars>
      </dgm:prSet>
      <dgm:spPr/>
    </dgm:pt>
  </dgm:ptLst>
  <dgm:cxnLst>
    <dgm:cxn modelId="{59B6300A-D5CA-4BEE-84AE-898E2E0F233C}" srcId="{23E40FE4-4D33-45F1-ADAF-FAAD430B4DA0}" destId="{9FC94613-F29A-4EAD-81B0-17D128C7C7F7}" srcOrd="0" destOrd="0" parTransId="{CA9D94D8-B5CD-4C81-A81F-4BD994706FE8}" sibTransId="{E96D9BEE-7A83-4013-B749-B06766363872}"/>
    <dgm:cxn modelId="{632C2716-AF90-4C34-80E6-0F462C8B27B0}" type="presOf" srcId="{D19A0BA2-8666-4EF2-A39E-BD1D702A3DE0}" destId="{1F428AA7-0FC4-4A32-915D-857A8C8C7646}" srcOrd="0" destOrd="0" presId="urn:microsoft.com/office/officeart/2024/3/layout/verticalVisualTextBlock1"/>
    <dgm:cxn modelId="{F1807717-C45A-42DE-9D0C-3654CE933F1A}" type="presOf" srcId="{F63CE6F9-CD53-4411-8510-5F1B79DAFB55}" destId="{94F7BB54-42A6-4291-9EF2-8868CD014BF2}" srcOrd="0" destOrd="0" presId="urn:microsoft.com/office/officeart/2024/3/layout/verticalVisualTextBlock1"/>
    <dgm:cxn modelId="{9B9BCA23-61B9-4F27-9D4F-8EB501E0B206}" srcId="{9FC94613-F29A-4EAD-81B0-17D128C7C7F7}" destId="{D19A0BA2-8666-4EF2-A39E-BD1D702A3DE0}" srcOrd="0" destOrd="0" parTransId="{FDA327D0-D7A5-4237-87E5-7383095C11A0}" sibTransId="{4AB5F921-B521-4C5D-AE55-FCEF902DF934}"/>
    <dgm:cxn modelId="{BB1E6428-152E-4E01-A952-75D89BBF3855}" srcId="{23E40FE4-4D33-45F1-ADAF-FAAD430B4DA0}" destId="{70966B90-6918-4964-9001-C1BA05B5665D}" srcOrd="2" destOrd="0" parTransId="{09CA1815-F30D-45F5-96F3-8A4915B632D5}" sibTransId="{F9C62B38-1BE1-4090-822A-631007BE89A2}"/>
    <dgm:cxn modelId="{F2018E36-CC9B-4603-8B2B-D2C54817FF08}" srcId="{23E40FE4-4D33-45F1-ADAF-FAAD430B4DA0}" destId="{A3893DAA-3A78-47F7-AC16-6328C7E5B385}" srcOrd="1" destOrd="0" parTransId="{A158B24F-CB19-4D4C-B143-BB16E67DEBD0}" sibTransId="{D8A17DDF-964C-4EEA-9E60-0C8A8F581F5A}"/>
    <dgm:cxn modelId="{BC28AF44-AD1E-4B81-A62D-0D704EE6BA41}" type="presOf" srcId="{70966B90-6918-4964-9001-C1BA05B5665D}" destId="{7C2F7C00-B85E-4D52-B4F0-5384AC136DE2}" srcOrd="0" destOrd="0" presId="urn:microsoft.com/office/officeart/2024/3/layout/verticalVisualTextBlock1"/>
    <dgm:cxn modelId="{CB8AA47C-0FB4-4A58-855C-511E95867745}" type="presOf" srcId="{D8A17DDF-964C-4EEA-9E60-0C8A8F581F5A}" destId="{4D2DF89E-74F8-4AB7-A570-E882D6BCCFC2}" srcOrd="0" destOrd="0" presId="urn:microsoft.com/office/officeart/2024/3/layout/verticalVisualTextBlock1"/>
    <dgm:cxn modelId="{65EF3985-5AE7-4875-A341-7501B356E0BD}" type="presOf" srcId="{23E40FE4-4D33-45F1-ADAF-FAAD430B4DA0}" destId="{B565846E-1D37-4300-8A10-BDEC8F0F2FA2}" srcOrd="0" destOrd="0" presId="urn:microsoft.com/office/officeart/2024/3/layout/verticalVisualTextBlock1"/>
    <dgm:cxn modelId="{3639F9A3-3027-4863-A038-781FE26EC821}" srcId="{70966B90-6918-4964-9001-C1BA05B5665D}" destId="{F63CE6F9-CD53-4411-8510-5F1B79DAFB55}" srcOrd="0" destOrd="0" parTransId="{FAABCB6D-BD70-429B-A6CF-E88159DD6E19}" sibTransId="{CBBC00E2-A887-41FA-8C00-E445AAA37F73}"/>
    <dgm:cxn modelId="{2A9D9EB8-C360-45CA-B9CA-F2868F58C452}" srcId="{A3893DAA-3A78-47F7-AC16-6328C7E5B385}" destId="{DA50934E-74C8-4CC3-923A-D4CA1DF474BB}" srcOrd="0" destOrd="0" parTransId="{8470BFFF-3FC6-4AF6-8725-AFDBDFD758C0}" sibTransId="{17F9E275-217C-4669-A09B-9DB26DC7FD19}"/>
    <dgm:cxn modelId="{831C8BD8-3066-4ABA-ACBD-17BABAB5C4E1}" type="presOf" srcId="{DA50934E-74C8-4CC3-923A-D4CA1DF474BB}" destId="{C7E5E4E7-8E4F-4B89-AB04-1DAE09F869E3}" srcOrd="0" destOrd="0" presId="urn:microsoft.com/office/officeart/2024/3/layout/verticalVisualTextBlock1"/>
    <dgm:cxn modelId="{955BFDD9-7743-45A8-AD61-4D0CA9363AC3}" type="presOf" srcId="{A3893DAA-3A78-47F7-AC16-6328C7E5B385}" destId="{6CBFA469-EA3E-43B6-9BBF-2C85E31D51A2}" srcOrd="0" destOrd="0" presId="urn:microsoft.com/office/officeart/2024/3/layout/verticalVisualTextBlock1"/>
    <dgm:cxn modelId="{9FDCA1E7-A56A-4EEC-9181-391F5C5E0CA8}" type="presOf" srcId="{E96D9BEE-7A83-4013-B749-B06766363872}" destId="{4C4AAF54-C1D9-4B12-AA4F-59C6700AE311}" srcOrd="0" destOrd="0" presId="urn:microsoft.com/office/officeart/2024/3/layout/verticalVisualTextBlock1"/>
    <dgm:cxn modelId="{6A9F9DF4-CA62-4E11-B013-505BACE054DC}" type="presOf" srcId="{9FC94613-F29A-4EAD-81B0-17D128C7C7F7}" destId="{2C33EDBC-2AA1-4F20-A3F1-7EAF5733576E}" srcOrd="0" destOrd="0" presId="urn:microsoft.com/office/officeart/2024/3/layout/verticalVisualTextBlock1"/>
    <dgm:cxn modelId="{84C93453-88B7-49D5-AFF7-0823BB2AE1C7}" type="presParOf" srcId="{B565846E-1D37-4300-8A10-BDEC8F0F2FA2}" destId="{3EACBEB5-A45A-4737-98B5-A24C9FEAE1C2}" srcOrd="0" destOrd="0" presId="urn:microsoft.com/office/officeart/2024/3/layout/verticalVisualTextBlock1"/>
    <dgm:cxn modelId="{2DECC37D-1505-44C4-AAE5-D5C9092C6AA9}" type="presParOf" srcId="{3EACBEB5-A45A-4737-98B5-A24C9FEAE1C2}" destId="{09334CAB-9CC4-4DBB-B219-252313CFD1FF}" srcOrd="0" destOrd="0" presId="urn:microsoft.com/office/officeart/2024/3/layout/verticalVisualTextBlock1"/>
    <dgm:cxn modelId="{7CD5579E-FF0B-4A41-93FE-4ADF603215F1}" type="presParOf" srcId="{3EACBEB5-A45A-4737-98B5-A24C9FEAE1C2}" destId="{2C33EDBC-2AA1-4F20-A3F1-7EAF5733576E}" srcOrd="1" destOrd="0" presId="urn:microsoft.com/office/officeart/2024/3/layout/verticalVisualTextBlock1"/>
    <dgm:cxn modelId="{6958DBFD-8B51-47F7-A668-DE5D44105104}" type="presParOf" srcId="{3EACBEB5-A45A-4737-98B5-A24C9FEAE1C2}" destId="{1F428AA7-0FC4-4A32-915D-857A8C8C7646}" srcOrd="2" destOrd="0" presId="urn:microsoft.com/office/officeart/2024/3/layout/verticalVisualTextBlock1"/>
    <dgm:cxn modelId="{838588EB-B9E0-4DD2-961B-9140EBD41B82}" type="presParOf" srcId="{B565846E-1D37-4300-8A10-BDEC8F0F2FA2}" destId="{4C4AAF54-C1D9-4B12-AA4F-59C6700AE311}" srcOrd="1" destOrd="0" presId="urn:microsoft.com/office/officeart/2024/3/layout/verticalVisualTextBlock1"/>
    <dgm:cxn modelId="{08703395-8FF9-4CAC-BBAE-3D3CA0E2083D}" type="presParOf" srcId="{B565846E-1D37-4300-8A10-BDEC8F0F2FA2}" destId="{24D4AE6E-9C35-4FBA-B64D-9A20B6E4FE01}" srcOrd="2" destOrd="0" presId="urn:microsoft.com/office/officeart/2024/3/layout/verticalVisualTextBlock1"/>
    <dgm:cxn modelId="{F0D0FD84-69FA-40B2-A001-5D73E1ECCAFD}" type="presParOf" srcId="{24D4AE6E-9C35-4FBA-B64D-9A20B6E4FE01}" destId="{012461E6-4083-4B21-9F30-01DB0D171E9A}" srcOrd="0" destOrd="0" presId="urn:microsoft.com/office/officeart/2024/3/layout/verticalVisualTextBlock1"/>
    <dgm:cxn modelId="{72AF7F58-6864-4DF4-9938-F2C848AD9024}" type="presParOf" srcId="{24D4AE6E-9C35-4FBA-B64D-9A20B6E4FE01}" destId="{6CBFA469-EA3E-43B6-9BBF-2C85E31D51A2}" srcOrd="1" destOrd="0" presId="urn:microsoft.com/office/officeart/2024/3/layout/verticalVisualTextBlock1"/>
    <dgm:cxn modelId="{2EBE899F-EE2A-494F-9F72-D6C54F42AE61}" type="presParOf" srcId="{24D4AE6E-9C35-4FBA-B64D-9A20B6E4FE01}" destId="{C7E5E4E7-8E4F-4B89-AB04-1DAE09F869E3}" srcOrd="2" destOrd="0" presId="urn:microsoft.com/office/officeart/2024/3/layout/verticalVisualTextBlock1"/>
    <dgm:cxn modelId="{BCC3E82F-4F41-4A47-A5A9-6C5170BD8DEF}" type="presParOf" srcId="{B565846E-1D37-4300-8A10-BDEC8F0F2FA2}" destId="{4D2DF89E-74F8-4AB7-A570-E882D6BCCFC2}" srcOrd="3" destOrd="0" presId="urn:microsoft.com/office/officeart/2024/3/layout/verticalVisualTextBlock1"/>
    <dgm:cxn modelId="{36037EA9-EDAE-498A-8D8E-5EF0B914E2A6}" type="presParOf" srcId="{B565846E-1D37-4300-8A10-BDEC8F0F2FA2}" destId="{908F3322-F49F-455B-9ED4-E0081584E6E8}" srcOrd="4" destOrd="0" presId="urn:microsoft.com/office/officeart/2024/3/layout/verticalVisualTextBlock1"/>
    <dgm:cxn modelId="{54375CE8-D56B-4922-B09C-47D78CF08D32}" type="presParOf" srcId="{908F3322-F49F-455B-9ED4-E0081584E6E8}" destId="{83BB7AF9-489E-4729-835B-3FD7C2F532BE}" srcOrd="0" destOrd="0" presId="urn:microsoft.com/office/officeart/2024/3/layout/verticalVisualTextBlock1"/>
    <dgm:cxn modelId="{A0517F92-CBFF-4E4D-9054-A277AB772809}" type="presParOf" srcId="{908F3322-F49F-455B-9ED4-E0081584E6E8}" destId="{7C2F7C00-B85E-4D52-B4F0-5384AC136DE2}" srcOrd="1" destOrd="0" presId="urn:microsoft.com/office/officeart/2024/3/layout/verticalVisualTextBlock1"/>
    <dgm:cxn modelId="{368C39EB-33E5-4FA8-9CBB-755D24A50BAE}" type="presParOf" srcId="{908F3322-F49F-455B-9ED4-E0081584E6E8}" destId="{94F7BB54-42A6-4291-9EF2-8868CD014BF2}" srcOrd="2" destOrd="0" presId="urn:microsoft.com/office/officeart/2024/3/layout/verticalVisualTextBlock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2CFCFB-7019-4C95-9EB3-7C99D0F7640C}" type="doc">
      <dgm:prSet loTypeId="urn:microsoft.com/office/officeart/2024/3/layout/verticalVisualTextBlock1" loCatId="Picture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0B63E56D-FEB2-4ED2-B893-295C0B6F07DE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Scheduling Management</a:t>
          </a:r>
        </a:p>
      </dgm:t>
    </dgm:pt>
    <dgm:pt modelId="{CACE0A84-03E1-4B97-9D19-1391CFC5EF85}" type="parTrans" cxnId="{CA71D0BB-3702-4766-AD09-11B81F7FE144}">
      <dgm:prSet/>
      <dgm:spPr/>
      <dgm:t>
        <a:bodyPr/>
        <a:lstStyle/>
        <a:p>
          <a:endParaRPr lang="en-US"/>
        </a:p>
      </dgm:t>
    </dgm:pt>
    <dgm:pt modelId="{96D89985-F912-4D16-B9F4-A01B5C9ACB72}" type="sibTrans" cxnId="{CA71D0BB-3702-4766-AD09-11B81F7FE144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en-US"/>
        </a:p>
      </dgm:t>
    </dgm:pt>
    <dgm:pt modelId="{92BFCF5F-AEAE-40E1-A5AC-3D1D11B80B2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Effective scheduling ensures all event activities are organized and timelines are met for smooth execution.</a:t>
          </a:r>
        </a:p>
      </dgm:t>
    </dgm:pt>
    <dgm:pt modelId="{5F8E49A4-6117-4F1E-A31A-692DFE23B5C1}" type="parTrans" cxnId="{CB651E61-CBC1-45CF-BC54-4852BD9BE789}">
      <dgm:prSet/>
      <dgm:spPr/>
      <dgm:t>
        <a:bodyPr/>
        <a:lstStyle/>
        <a:p>
          <a:endParaRPr lang="en-US"/>
        </a:p>
      </dgm:t>
    </dgm:pt>
    <dgm:pt modelId="{47664DBE-E208-4587-B146-4CCBC386B90E}" type="sibTrans" cxnId="{CB651E61-CBC1-45CF-BC54-4852BD9BE789}">
      <dgm:prSet/>
      <dgm:spPr/>
      <dgm:t>
        <a:bodyPr/>
        <a:lstStyle/>
        <a:p>
          <a:endParaRPr lang="en-US"/>
        </a:p>
      </dgm:t>
    </dgm:pt>
    <dgm:pt modelId="{7E32934D-B29D-4679-8B79-4BA2A1A28726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Registration Coordination</a:t>
          </a:r>
        </a:p>
      </dgm:t>
    </dgm:pt>
    <dgm:pt modelId="{9C77C1A7-8193-4C78-A678-F08E47D1CFE8}" type="parTrans" cxnId="{35030909-C87E-4765-823C-ABDB3A52BFF1}">
      <dgm:prSet/>
      <dgm:spPr/>
      <dgm:t>
        <a:bodyPr/>
        <a:lstStyle/>
        <a:p>
          <a:endParaRPr lang="en-US"/>
        </a:p>
      </dgm:t>
    </dgm:pt>
    <dgm:pt modelId="{301A13A9-6566-4D4E-AFBB-0225E1650BE0}" type="sibTrans" cxnId="{35030909-C87E-4765-823C-ABDB3A52BFF1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en-US"/>
        </a:p>
      </dgm:t>
    </dgm:pt>
    <dgm:pt modelId="{8339F8E1-C89C-4559-AB4F-160018504DA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Managing registrations efficiently helps track attendees and ensures seamless check-in processes.</a:t>
          </a:r>
        </a:p>
      </dgm:t>
    </dgm:pt>
    <dgm:pt modelId="{BFE1F76A-8146-4B4D-8EF5-F307335290D0}" type="parTrans" cxnId="{254EDAAB-1BDD-420E-BE4B-AAE5D22BC75B}">
      <dgm:prSet/>
      <dgm:spPr/>
      <dgm:t>
        <a:bodyPr/>
        <a:lstStyle/>
        <a:p>
          <a:endParaRPr lang="en-US"/>
        </a:p>
      </dgm:t>
    </dgm:pt>
    <dgm:pt modelId="{D2E59623-2C77-49DE-920A-7EB7C71C73EE}" type="sibTrans" cxnId="{254EDAAB-1BDD-420E-BE4B-AAE5D22BC75B}">
      <dgm:prSet/>
      <dgm:spPr/>
      <dgm:t>
        <a:bodyPr/>
        <a:lstStyle/>
        <a:p>
          <a:endParaRPr lang="en-US"/>
        </a:p>
      </dgm:t>
    </dgm:pt>
    <dgm:pt modelId="{D5CE1DB4-DD47-4789-A227-4F4251FA6BAD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Communication and Publicity</a:t>
          </a:r>
        </a:p>
      </dgm:t>
    </dgm:pt>
    <dgm:pt modelId="{7679B92C-4D5D-4841-921F-306505443FB6}" type="parTrans" cxnId="{0918B959-8302-4AB4-BD14-3D455A4BF48A}">
      <dgm:prSet/>
      <dgm:spPr/>
      <dgm:t>
        <a:bodyPr/>
        <a:lstStyle/>
        <a:p>
          <a:endParaRPr lang="en-US"/>
        </a:p>
      </dgm:t>
    </dgm:pt>
    <dgm:pt modelId="{75399047-20FE-4F58-83CB-68D7E6CC5A5F}" type="sibTrans" cxnId="{0918B959-8302-4AB4-BD14-3D455A4BF48A}">
      <dgm:prSet/>
      <dgm:spPr/>
      <dgm:t>
        <a:bodyPr/>
        <a:lstStyle/>
        <a:p>
          <a:endParaRPr lang="en-US"/>
        </a:p>
      </dgm:t>
    </dgm:pt>
    <dgm:pt modelId="{38D44611-7F2A-4495-B5D3-7BF9E8683FB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Clear communication and effective publicity increase awareness and maximize event attendance.</a:t>
          </a:r>
        </a:p>
      </dgm:t>
    </dgm:pt>
    <dgm:pt modelId="{66E59A2E-62AB-4981-A92C-3994D71529F2}" type="parTrans" cxnId="{97745C41-CC8F-4E7E-82E2-EE02FE483992}">
      <dgm:prSet/>
      <dgm:spPr/>
      <dgm:t>
        <a:bodyPr/>
        <a:lstStyle/>
        <a:p>
          <a:endParaRPr lang="en-US"/>
        </a:p>
      </dgm:t>
    </dgm:pt>
    <dgm:pt modelId="{5EDFF92D-9A5B-4AB2-8A5A-8EDCA3864745}" type="sibTrans" cxnId="{97745C41-CC8F-4E7E-82E2-EE02FE483992}">
      <dgm:prSet/>
      <dgm:spPr/>
      <dgm:t>
        <a:bodyPr/>
        <a:lstStyle/>
        <a:p>
          <a:endParaRPr lang="en-US"/>
        </a:p>
      </dgm:t>
    </dgm:pt>
    <dgm:pt modelId="{B3860693-0CB5-4D5E-BEF1-24FB4D6872AB}" type="pres">
      <dgm:prSet presAssocID="{C82CFCFB-7019-4C95-9EB3-7C99D0F7640C}" presName="Root" presStyleCnt="0">
        <dgm:presLayoutVars>
          <dgm:dir/>
          <dgm:resizeHandles val="exact"/>
        </dgm:presLayoutVars>
      </dgm:prSet>
      <dgm:spPr/>
    </dgm:pt>
    <dgm:pt modelId="{F196C01C-73DC-4B79-8C7C-FD859A7A18B7}" type="pres">
      <dgm:prSet presAssocID="{0B63E56D-FEB2-4ED2-B893-295C0B6F07DE}" presName="Composite" presStyleCnt="0"/>
      <dgm:spPr/>
    </dgm:pt>
    <dgm:pt modelId="{D0E99A11-FF9A-4124-BB6B-8468630EFFFE}" type="pres">
      <dgm:prSet presAssocID="{0B63E56D-FEB2-4ED2-B893-295C0B6F07DE}" presName="Picture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53" b="4"/>
          <a:stretch/>
        </a:blipFill>
      </dgm:spPr>
      <dgm:extLst>
        <a:ext uri="{E40237B7-FDA0-4F09-8148-C483321AD2D9}">
          <dgm14:cNvPr xmlns:dgm14="http://schemas.microsoft.com/office/drawing/2010/diagram" id="0" name="" descr="Calendar on table"/>
        </a:ext>
      </dgm:extLst>
    </dgm:pt>
    <dgm:pt modelId="{40BF1F67-B1A9-440C-9574-79B0FB40736F}" type="pres">
      <dgm:prSet presAssocID="{0B63E56D-FEB2-4ED2-B893-295C0B6F07DE}" presName="Subtitle" presStyleLbl="revTx" presStyleIdx="0" presStyleCnt="6">
        <dgm:presLayoutVars>
          <dgm:chMax val="0"/>
          <dgm:bulletEnabled/>
        </dgm:presLayoutVars>
      </dgm:prSet>
      <dgm:spPr/>
    </dgm:pt>
    <dgm:pt modelId="{89A84058-CC26-40F4-857C-23CB0F7A974E}" type="pres">
      <dgm:prSet presAssocID="{0B63E56D-FEB2-4ED2-B893-295C0B6F07DE}" presName="Description" presStyleLbl="revTx" presStyleIdx="1" presStyleCnt="6">
        <dgm:presLayoutVars>
          <dgm:bulletEnabled/>
        </dgm:presLayoutVars>
      </dgm:prSet>
      <dgm:spPr/>
    </dgm:pt>
    <dgm:pt modelId="{429B3085-1452-4E29-9028-AC1F8FD1A751}" type="pres">
      <dgm:prSet presAssocID="{96D89985-F912-4D16-B9F4-A01B5C9ACB72}" presName="sibTrans" presStyleLbl="sibTrans2D1" presStyleIdx="0" presStyleCnt="0"/>
      <dgm:spPr/>
    </dgm:pt>
    <dgm:pt modelId="{4F7FE115-454C-4BC1-BB45-C9CF887DAFB0}" type="pres">
      <dgm:prSet presAssocID="{7E32934D-B29D-4679-8B79-4BA2A1A28726}" presName="Composite" presStyleCnt="0"/>
      <dgm:spPr/>
    </dgm:pt>
    <dgm:pt modelId="{D5747B20-7822-4F4A-BC0D-FC79E892AC44}" type="pres">
      <dgm:prSet presAssocID="{7E32934D-B29D-4679-8B79-4BA2A1A28726}" presName="Picture" presStyleLbl="nod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43" r="-1" b="10856"/>
          <a:stretch/>
        </a:blipFill>
      </dgm:spPr>
      <dgm:extLst>
        <a:ext uri="{E40237B7-FDA0-4F09-8148-C483321AD2D9}">
          <dgm14:cNvPr xmlns:dgm14="http://schemas.microsoft.com/office/drawing/2010/diagram" id="0" name="" descr="Using credit card"/>
        </a:ext>
      </dgm:extLst>
    </dgm:pt>
    <dgm:pt modelId="{3241FE8F-B69E-4FD5-8F04-2E7B686E701F}" type="pres">
      <dgm:prSet presAssocID="{7E32934D-B29D-4679-8B79-4BA2A1A28726}" presName="Subtitle" presStyleLbl="revTx" presStyleIdx="2" presStyleCnt="6">
        <dgm:presLayoutVars>
          <dgm:chMax val="0"/>
          <dgm:bulletEnabled/>
        </dgm:presLayoutVars>
      </dgm:prSet>
      <dgm:spPr/>
    </dgm:pt>
    <dgm:pt modelId="{48FE9527-5645-42E1-9F79-A650275313F1}" type="pres">
      <dgm:prSet presAssocID="{7E32934D-B29D-4679-8B79-4BA2A1A28726}" presName="Description" presStyleLbl="revTx" presStyleIdx="3" presStyleCnt="6">
        <dgm:presLayoutVars>
          <dgm:bulletEnabled/>
        </dgm:presLayoutVars>
      </dgm:prSet>
      <dgm:spPr/>
    </dgm:pt>
    <dgm:pt modelId="{FC11F484-5C4E-489E-A436-050CF9ECF649}" type="pres">
      <dgm:prSet presAssocID="{301A13A9-6566-4D4E-AFBB-0225E1650BE0}" presName="sibTrans" presStyleLbl="sibTrans2D1" presStyleIdx="0" presStyleCnt="0"/>
      <dgm:spPr/>
    </dgm:pt>
    <dgm:pt modelId="{9F36ABB8-F333-485B-A87E-876E8A782670}" type="pres">
      <dgm:prSet presAssocID="{D5CE1DB4-DD47-4789-A227-4F4251FA6BAD}" presName="Composite" presStyleCnt="0"/>
      <dgm:spPr/>
    </dgm:pt>
    <dgm:pt modelId="{359A7632-4AB8-46B6-8D42-59788FE48BB3}" type="pres">
      <dgm:prSet presAssocID="{D5CE1DB4-DD47-4789-A227-4F4251FA6BAD}" presName="Picture" presStyleLbl="nod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51" r="20102" b="4"/>
          <a:stretch/>
        </a:blipFill>
      </dgm:spPr>
      <dgm:extLst>
        <a:ext uri="{E40237B7-FDA0-4F09-8148-C483321AD2D9}">
          <dgm14:cNvPr xmlns:dgm14="http://schemas.microsoft.com/office/drawing/2010/diagram" id="0" name="" descr="Business people using laptop, tablet and mobile phone with envelope icons"/>
        </a:ext>
      </dgm:extLst>
    </dgm:pt>
    <dgm:pt modelId="{2550CC89-F28E-42A1-9D6B-1DCA59A18CCB}" type="pres">
      <dgm:prSet presAssocID="{D5CE1DB4-DD47-4789-A227-4F4251FA6BAD}" presName="Subtitle" presStyleLbl="revTx" presStyleIdx="4" presStyleCnt="6">
        <dgm:presLayoutVars>
          <dgm:chMax val="0"/>
          <dgm:bulletEnabled/>
        </dgm:presLayoutVars>
      </dgm:prSet>
      <dgm:spPr/>
    </dgm:pt>
    <dgm:pt modelId="{147DF612-DCC9-4A2F-A172-AD090C9BDF2D}" type="pres">
      <dgm:prSet presAssocID="{D5CE1DB4-DD47-4789-A227-4F4251FA6BAD}" presName="Description" presStyleLbl="revTx" presStyleIdx="5" presStyleCnt="6">
        <dgm:presLayoutVars>
          <dgm:bulletEnabled/>
        </dgm:presLayoutVars>
      </dgm:prSet>
      <dgm:spPr/>
    </dgm:pt>
  </dgm:ptLst>
  <dgm:cxnLst>
    <dgm:cxn modelId="{35030909-C87E-4765-823C-ABDB3A52BFF1}" srcId="{C82CFCFB-7019-4C95-9EB3-7C99D0F7640C}" destId="{7E32934D-B29D-4679-8B79-4BA2A1A28726}" srcOrd="1" destOrd="0" parTransId="{9C77C1A7-8193-4C78-A678-F08E47D1CFE8}" sibTransId="{301A13A9-6566-4D4E-AFBB-0225E1650BE0}"/>
    <dgm:cxn modelId="{066D2D11-00E6-4441-A278-C9AD565D4CAC}" type="presOf" srcId="{38D44611-7F2A-4495-B5D3-7BF9E8683FB8}" destId="{147DF612-DCC9-4A2F-A172-AD090C9BDF2D}" srcOrd="0" destOrd="0" presId="urn:microsoft.com/office/officeart/2024/3/layout/verticalVisualTextBlock1"/>
    <dgm:cxn modelId="{CA404533-511A-46A0-A664-36F56AFF0A71}" type="presOf" srcId="{0B63E56D-FEB2-4ED2-B893-295C0B6F07DE}" destId="{40BF1F67-B1A9-440C-9574-79B0FB40736F}" srcOrd="0" destOrd="0" presId="urn:microsoft.com/office/officeart/2024/3/layout/verticalVisualTextBlock1"/>
    <dgm:cxn modelId="{E30C6F36-5549-4A5A-A8F7-485C3C0B7D74}" type="presOf" srcId="{92BFCF5F-AEAE-40E1-A5AC-3D1D11B80B20}" destId="{89A84058-CC26-40F4-857C-23CB0F7A974E}" srcOrd="0" destOrd="0" presId="urn:microsoft.com/office/officeart/2024/3/layout/verticalVisualTextBlock1"/>
    <dgm:cxn modelId="{CB651E61-CBC1-45CF-BC54-4852BD9BE789}" srcId="{0B63E56D-FEB2-4ED2-B893-295C0B6F07DE}" destId="{92BFCF5F-AEAE-40E1-A5AC-3D1D11B80B20}" srcOrd="0" destOrd="0" parTransId="{5F8E49A4-6117-4F1E-A31A-692DFE23B5C1}" sibTransId="{47664DBE-E208-4587-B146-4CCBC386B90E}"/>
    <dgm:cxn modelId="{97745C41-CC8F-4E7E-82E2-EE02FE483992}" srcId="{D5CE1DB4-DD47-4789-A227-4F4251FA6BAD}" destId="{38D44611-7F2A-4495-B5D3-7BF9E8683FB8}" srcOrd="0" destOrd="0" parTransId="{66E59A2E-62AB-4981-A92C-3994D71529F2}" sibTransId="{5EDFF92D-9A5B-4AB2-8A5A-8EDCA3864745}"/>
    <dgm:cxn modelId="{2DA84A62-181D-478F-80DE-392FF6EECA04}" type="presOf" srcId="{C82CFCFB-7019-4C95-9EB3-7C99D0F7640C}" destId="{B3860693-0CB5-4D5E-BEF1-24FB4D6872AB}" srcOrd="0" destOrd="0" presId="urn:microsoft.com/office/officeart/2024/3/layout/verticalVisualTextBlock1"/>
    <dgm:cxn modelId="{069DDD47-C4FE-4873-9736-39411FDEFBF4}" type="presOf" srcId="{D5CE1DB4-DD47-4789-A227-4F4251FA6BAD}" destId="{2550CC89-F28E-42A1-9D6B-1DCA59A18CCB}" srcOrd="0" destOrd="0" presId="urn:microsoft.com/office/officeart/2024/3/layout/verticalVisualTextBlock1"/>
    <dgm:cxn modelId="{D880E471-9C2B-40D9-94BA-59B8841A57D4}" type="presOf" srcId="{96D89985-F912-4D16-B9F4-A01B5C9ACB72}" destId="{429B3085-1452-4E29-9028-AC1F8FD1A751}" srcOrd="0" destOrd="0" presId="urn:microsoft.com/office/officeart/2024/3/layout/verticalVisualTextBlock1"/>
    <dgm:cxn modelId="{0918B959-8302-4AB4-BD14-3D455A4BF48A}" srcId="{C82CFCFB-7019-4C95-9EB3-7C99D0F7640C}" destId="{D5CE1DB4-DD47-4789-A227-4F4251FA6BAD}" srcOrd="2" destOrd="0" parTransId="{7679B92C-4D5D-4841-921F-306505443FB6}" sibTransId="{75399047-20FE-4F58-83CB-68D7E6CC5A5F}"/>
    <dgm:cxn modelId="{4ADC249C-6F59-40E8-A6FB-5877FD4254BC}" type="presOf" srcId="{301A13A9-6566-4D4E-AFBB-0225E1650BE0}" destId="{FC11F484-5C4E-489E-A436-050CF9ECF649}" srcOrd="0" destOrd="0" presId="urn:microsoft.com/office/officeart/2024/3/layout/verticalVisualTextBlock1"/>
    <dgm:cxn modelId="{0B4396A2-5E8C-4B68-82C1-9EEAB70E8CA6}" type="presOf" srcId="{8339F8E1-C89C-4559-AB4F-160018504DAA}" destId="{48FE9527-5645-42E1-9F79-A650275313F1}" srcOrd="0" destOrd="0" presId="urn:microsoft.com/office/officeart/2024/3/layout/verticalVisualTextBlock1"/>
    <dgm:cxn modelId="{254EDAAB-1BDD-420E-BE4B-AAE5D22BC75B}" srcId="{7E32934D-B29D-4679-8B79-4BA2A1A28726}" destId="{8339F8E1-C89C-4559-AB4F-160018504DAA}" srcOrd="0" destOrd="0" parTransId="{BFE1F76A-8146-4B4D-8EF5-F307335290D0}" sibTransId="{D2E59623-2C77-49DE-920A-7EB7C71C73EE}"/>
    <dgm:cxn modelId="{CA71D0BB-3702-4766-AD09-11B81F7FE144}" srcId="{C82CFCFB-7019-4C95-9EB3-7C99D0F7640C}" destId="{0B63E56D-FEB2-4ED2-B893-295C0B6F07DE}" srcOrd="0" destOrd="0" parTransId="{CACE0A84-03E1-4B97-9D19-1391CFC5EF85}" sibTransId="{96D89985-F912-4D16-B9F4-A01B5C9ACB72}"/>
    <dgm:cxn modelId="{7C4E2AE4-CC2C-4AB9-9479-B9E37E7394DA}" type="presOf" srcId="{7E32934D-B29D-4679-8B79-4BA2A1A28726}" destId="{3241FE8F-B69E-4FD5-8F04-2E7B686E701F}" srcOrd="0" destOrd="0" presId="urn:microsoft.com/office/officeart/2024/3/layout/verticalVisualTextBlock1"/>
    <dgm:cxn modelId="{56DE4249-BC59-4EF6-8A28-E31521EA6BCE}" type="presParOf" srcId="{B3860693-0CB5-4D5E-BEF1-24FB4D6872AB}" destId="{F196C01C-73DC-4B79-8C7C-FD859A7A18B7}" srcOrd="0" destOrd="0" presId="urn:microsoft.com/office/officeart/2024/3/layout/verticalVisualTextBlock1"/>
    <dgm:cxn modelId="{3FCC3079-DA37-4C93-984D-531B3FBD0E31}" type="presParOf" srcId="{F196C01C-73DC-4B79-8C7C-FD859A7A18B7}" destId="{D0E99A11-FF9A-4124-BB6B-8468630EFFFE}" srcOrd="0" destOrd="0" presId="urn:microsoft.com/office/officeart/2024/3/layout/verticalVisualTextBlock1"/>
    <dgm:cxn modelId="{474B0CE9-46A9-43AB-A166-8C0983B4D157}" type="presParOf" srcId="{F196C01C-73DC-4B79-8C7C-FD859A7A18B7}" destId="{40BF1F67-B1A9-440C-9574-79B0FB40736F}" srcOrd="1" destOrd="0" presId="urn:microsoft.com/office/officeart/2024/3/layout/verticalVisualTextBlock1"/>
    <dgm:cxn modelId="{41BE0934-FD5F-4C0C-BFCF-0F9D8E980C2D}" type="presParOf" srcId="{F196C01C-73DC-4B79-8C7C-FD859A7A18B7}" destId="{89A84058-CC26-40F4-857C-23CB0F7A974E}" srcOrd="2" destOrd="0" presId="urn:microsoft.com/office/officeart/2024/3/layout/verticalVisualTextBlock1"/>
    <dgm:cxn modelId="{9893392F-87EE-4656-AE2F-356F7C8BEFEE}" type="presParOf" srcId="{B3860693-0CB5-4D5E-BEF1-24FB4D6872AB}" destId="{429B3085-1452-4E29-9028-AC1F8FD1A751}" srcOrd="1" destOrd="0" presId="urn:microsoft.com/office/officeart/2024/3/layout/verticalVisualTextBlock1"/>
    <dgm:cxn modelId="{17A4192B-139C-4FCC-AF50-94F901C77B1A}" type="presParOf" srcId="{B3860693-0CB5-4D5E-BEF1-24FB4D6872AB}" destId="{4F7FE115-454C-4BC1-BB45-C9CF887DAFB0}" srcOrd="2" destOrd="0" presId="urn:microsoft.com/office/officeart/2024/3/layout/verticalVisualTextBlock1"/>
    <dgm:cxn modelId="{5083A3A7-A3F1-4ED6-A75B-2B49A7D4CFFF}" type="presParOf" srcId="{4F7FE115-454C-4BC1-BB45-C9CF887DAFB0}" destId="{D5747B20-7822-4F4A-BC0D-FC79E892AC44}" srcOrd="0" destOrd="0" presId="urn:microsoft.com/office/officeart/2024/3/layout/verticalVisualTextBlock1"/>
    <dgm:cxn modelId="{AD73E2DF-B892-422A-9B8C-0D1FB1E82553}" type="presParOf" srcId="{4F7FE115-454C-4BC1-BB45-C9CF887DAFB0}" destId="{3241FE8F-B69E-4FD5-8F04-2E7B686E701F}" srcOrd="1" destOrd="0" presId="urn:microsoft.com/office/officeart/2024/3/layout/verticalVisualTextBlock1"/>
    <dgm:cxn modelId="{1423281D-C167-452F-BB7D-4D085900EC6A}" type="presParOf" srcId="{4F7FE115-454C-4BC1-BB45-C9CF887DAFB0}" destId="{48FE9527-5645-42E1-9F79-A650275313F1}" srcOrd="2" destOrd="0" presId="urn:microsoft.com/office/officeart/2024/3/layout/verticalVisualTextBlock1"/>
    <dgm:cxn modelId="{32327614-CDB5-4D56-A3F4-903491DA28DF}" type="presParOf" srcId="{B3860693-0CB5-4D5E-BEF1-24FB4D6872AB}" destId="{FC11F484-5C4E-489E-A436-050CF9ECF649}" srcOrd="3" destOrd="0" presId="urn:microsoft.com/office/officeart/2024/3/layout/verticalVisualTextBlock1"/>
    <dgm:cxn modelId="{506B9CB8-7EE4-44BB-8D20-644FFC78C272}" type="presParOf" srcId="{B3860693-0CB5-4D5E-BEF1-24FB4D6872AB}" destId="{9F36ABB8-F333-485B-A87E-876E8A782670}" srcOrd="4" destOrd="0" presId="urn:microsoft.com/office/officeart/2024/3/layout/verticalVisualTextBlock1"/>
    <dgm:cxn modelId="{2A2136A5-C0BF-482C-A439-6E02BC0922BD}" type="presParOf" srcId="{9F36ABB8-F333-485B-A87E-876E8A782670}" destId="{359A7632-4AB8-46B6-8D42-59788FE48BB3}" srcOrd="0" destOrd="0" presId="urn:microsoft.com/office/officeart/2024/3/layout/verticalVisualTextBlock1"/>
    <dgm:cxn modelId="{7720FCE8-F312-41A4-9DC5-029887FBE885}" type="presParOf" srcId="{9F36ABB8-F333-485B-A87E-876E8A782670}" destId="{2550CC89-F28E-42A1-9D6B-1DCA59A18CCB}" srcOrd="1" destOrd="0" presId="urn:microsoft.com/office/officeart/2024/3/layout/verticalVisualTextBlock1"/>
    <dgm:cxn modelId="{423D6C6A-AF19-4C68-883E-26F7CAE49795}" type="presParOf" srcId="{9F36ABB8-F333-485B-A87E-876E8A782670}" destId="{147DF612-DCC9-4A2F-A172-AD090C9BDF2D}" srcOrd="2" destOrd="0" presId="urn:microsoft.com/office/officeart/2024/3/layout/verticalVisualTextBlock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926422E-3744-408A-8E4C-D7BC415FFD74}" type="doc">
      <dgm:prSet loTypeId="urn:microsoft.com/office/officeart/2024/3/layout/hArc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FB5F1FE-EC3B-4775-A221-2AD7AD070F95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Positive Partnerships</a:t>
          </a:r>
        </a:p>
      </dgm:t>
    </dgm:pt>
    <dgm:pt modelId="{A43711AA-AA79-4408-9781-7665DCAD3D74}" type="parTrans" cxnId="{C20F0938-B18B-4AE3-8F65-EB62C8639825}">
      <dgm:prSet/>
      <dgm:spPr/>
      <dgm:t>
        <a:bodyPr/>
        <a:lstStyle/>
        <a:p>
          <a:endParaRPr lang="en-US"/>
        </a:p>
      </dgm:t>
    </dgm:pt>
    <dgm:pt modelId="{E7F904A1-61DB-4E00-B91A-62F64E05092E}" type="sibTrans" cxnId="{C20F0938-B18B-4AE3-8F65-EB62C8639825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en-US"/>
        </a:p>
      </dgm:t>
    </dgm:pt>
    <dgm:pt modelId="{DC703150-B66E-4E97-8D97-C42D1F5F544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Adhering to guidelines fosters strong, positive partnerships with host clubs and stakeholders.</a:t>
          </a:r>
        </a:p>
      </dgm:t>
    </dgm:pt>
    <dgm:pt modelId="{C3CD94F1-BAA9-462F-B962-487A67E0E21F}" type="parTrans" cxnId="{570A8E71-AD55-42C8-BD0C-66266DE5B4E8}">
      <dgm:prSet/>
      <dgm:spPr/>
      <dgm:t>
        <a:bodyPr/>
        <a:lstStyle/>
        <a:p>
          <a:endParaRPr lang="en-US"/>
        </a:p>
      </dgm:t>
    </dgm:pt>
    <dgm:pt modelId="{5F40455C-6D8F-441A-BBB8-FE3D4D32D7A3}" type="sibTrans" cxnId="{570A8E71-AD55-42C8-BD0C-66266DE5B4E8}">
      <dgm:prSet/>
      <dgm:spPr/>
      <dgm:t>
        <a:bodyPr/>
        <a:lstStyle/>
        <a:p>
          <a:endParaRPr lang="en-US"/>
        </a:p>
      </dgm:t>
    </dgm:pt>
    <dgm:pt modelId="{C0C17013-EBDB-438B-AE17-F3BD24284A91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Effective Meetings</a:t>
          </a:r>
        </a:p>
      </dgm:t>
    </dgm:pt>
    <dgm:pt modelId="{F9FB148F-EC88-4C3E-9576-07FD91AA23EC}" type="parTrans" cxnId="{C702400E-2DC0-4F70-832E-7C7FF3255D12}">
      <dgm:prSet/>
      <dgm:spPr/>
      <dgm:t>
        <a:bodyPr/>
        <a:lstStyle/>
        <a:p>
          <a:endParaRPr lang="en-US"/>
        </a:p>
      </dgm:t>
    </dgm:pt>
    <dgm:pt modelId="{C469C722-4516-4CD2-8BFC-2309119CAC96}" type="sibTrans" cxnId="{C702400E-2DC0-4F70-832E-7C7FF3255D12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en-US"/>
        </a:p>
      </dgm:t>
    </dgm:pt>
    <dgm:pt modelId="{77285E4D-94DE-41E5-8619-4899F04A969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Best practices promote smooth and productive district meetings for all participants.</a:t>
          </a:r>
        </a:p>
      </dgm:t>
    </dgm:pt>
    <dgm:pt modelId="{D155E8BE-45B7-4F13-A974-A9B3145A6633}" type="parTrans" cxnId="{A9BB9505-1659-4689-B085-E3CDA5BE84D3}">
      <dgm:prSet/>
      <dgm:spPr/>
      <dgm:t>
        <a:bodyPr/>
        <a:lstStyle/>
        <a:p>
          <a:endParaRPr lang="en-US"/>
        </a:p>
      </dgm:t>
    </dgm:pt>
    <dgm:pt modelId="{810157DB-BB50-4EBC-A01D-A37ACF1F08AB}" type="sibTrans" cxnId="{A9BB9505-1659-4689-B085-E3CDA5BE84D3}">
      <dgm:prSet/>
      <dgm:spPr/>
      <dgm:t>
        <a:bodyPr/>
        <a:lstStyle/>
        <a:p>
          <a:endParaRPr lang="en-US"/>
        </a:p>
      </dgm:t>
    </dgm:pt>
    <dgm:pt modelId="{3AA2E874-0319-4D43-8F4A-15B43277FCF3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Upholding Brand Pride</a:t>
          </a:r>
        </a:p>
      </dgm:t>
    </dgm:pt>
    <dgm:pt modelId="{F68CBAB6-76A4-41E1-BA8B-A08985430933}" type="parTrans" cxnId="{CFEFB286-D69C-4F3B-9A1A-8131E5033E74}">
      <dgm:prSet/>
      <dgm:spPr/>
      <dgm:t>
        <a:bodyPr/>
        <a:lstStyle/>
        <a:p>
          <a:endParaRPr lang="en-US"/>
        </a:p>
      </dgm:t>
    </dgm:pt>
    <dgm:pt modelId="{866C606B-6FF6-4C15-9BB3-89B66FE8A044}" type="sibTrans" cxnId="{CFEFB286-D69C-4F3B-9A1A-8131E5033E74}">
      <dgm:prSet/>
      <dgm:spPr/>
      <dgm:t>
        <a:bodyPr/>
        <a:lstStyle/>
        <a:p>
          <a:endParaRPr lang="en-US"/>
        </a:p>
      </dgm:t>
    </dgm:pt>
    <dgm:pt modelId="{DDAED0FB-7BFC-4A7C-94AF-F4DF733709A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Maintaining standards ensures pride in representing Lions Clubs International’s brand identity.</a:t>
          </a:r>
        </a:p>
      </dgm:t>
    </dgm:pt>
    <dgm:pt modelId="{BE3FC6D5-27AB-46C9-AD11-2D7433ACAD90}" type="parTrans" cxnId="{4E2823FE-8C61-4D10-8D68-DA12645C3EA7}">
      <dgm:prSet/>
      <dgm:spPr/>
      <dgm:t>
        <a:bodyPr/>
        <a:lstStyle/>
        <a:p>
          <a:endParaRPr lang="en-US"/>
        </a:p>
      </dgm:t>
    </dgm:pt>
    <dgm:pt modelId="{6FEDD3F8-25E3-4577-9569-255820F30F58}" type="sibTrans" cxnId="{4E2823FE-8C61-4D10-8D68-DA12645C3EA7}">
      <dgm:prSet/>
      <dgm:spPr/>
      <dgm:t>
        <a:bodyPr/>
        <a:lstStyle/>
        <a:p>
          <a:endParaRPr lang="en-US"/>
        </a:p>
      </dgm:t>
    </dgm:pt>
    <dgm:pt modelId="{DB5EC627-1C7B-4E10-A8D4-EB38910AF708}" type="pres">
      <dgm:prSet presAssocID="{4926422E-3744-408A-8E4C-D7BC415FFD74}" presName="Name0" presStyleCnt="0">
        <dgm:presLayoutVars>
          <dgm:dir/>
          <dgm:resizeHandles val="exact"/>
        </dgm:presLayoutVars>
      </dgm:prSet>
      <dgm:spPr/>
    </dgm:pt>
    <dgm:pt modelId="{69B78521-1499-4FC7-9BAF-140A9E3AB2B7}" type="pres">
      <dgm:prSet presAssocID="{AFB5F1FE-EC3B-4775-A221-2AD7AD070F95}" presName="compNode" presStyleCnt="0"/>
      <dgm:spPr/>
    </dgm:pt>
    <dgm:pt modelId="{986EE6C8-37E6-4D67-856D-CAFFD70BA5F9}" type="pres">
      <dgm:prSet presAssocID="{AFB5F1FE-EC3B-4775-A221-2AD7AD070F95}" presName="pictRect" presStyleLbl="revTx" presStyleIdx="0" presStyleCnt="6">
        <dgm:presLayoutVars>
          <dgm:chMax val="0"/>
          <dgm:bulletEnabled/>
        </dgm:presLayoutVars>
      </dgm:prSet>
      <dgm:spPr/>
    </dgm:pt>
    <dgm:pt modelId="{60B342EC-4510-441A-ADF8-47B7F0C519F0}" type="pres">
      <dgm:prSet presAssocID="{AFB5F1FE-EC3B-4775-A221-2AD7AD070F95}" presName="textRect" presStyleLbl="revTx" presStyleIdx="1" presStyleCnt="6">
        <dgm:presLayoutVars>
          <dgm:bulletEnabled/>
        </dgm:presLayoutVars>
      </dgm:prSet>
      <dgm:spPr/>
    </dgm:pt>
    <dgm:pt modelId="{5BB7A732-1E26-44E5-B035-67ECB3B16CEF}" type="pres">
      <dgm:prSet presAssocID="{E7F904A1-61DB-4E00-B91A-62F64E05092E}" presName="sibTrans" presStyleLbl="sibTrans2D1" presStyleIdx="0" presStyleCnt="0"/>
      <dgm:spPr/>
    </dgm:pt>
    <dgm:pt modelId="{EC3BB645-65E4-4043-B9E8-DFB7C57343DE}" type="pres">
      <dgm:prSet presAssocID="{C0C17013-EBDB-438B-AE17-F3BD24284A91}" presName="compNode" presStyleCnt="0"/>
      <dgm:spPr/>
    </dgm:pt>
    <dgm:pt modelId="{9CD4F2D4-E6E0-4F00-9978-77172EC64444}" type="pres">
      <dgm:prSet presAssocID="{C0C17013-EBDB-438B-AE17-F3BD24284A91}" presName="pictRect" presStyleLbl="revTx" presStyleIdx="2" presStyleCnt="6">
        <dgm:presLayoutVars>
          <dgm:chMax val="0"/>
          <dgm:bulletEnabled/>
        </dgm:presLayoutVars>
      </dgm:prSet>
      <dgm:spPr/>
    </dgm:pt>
    <dgm:pt modelId="{0D9BE365-D28C-4817-9922-BAD6128B8071}" type="pres">
      <dgm:prSet presAssocID="{C0C17013-EBDB-438B-AE17-F3BD24284A91}" presName="textRect" presStyleLbl="revTx" presStyleIdx="3" presStyleCnt="6">
        <dgm:presLayoutVars>
          <dgm:bulletEnabled/>
        </dgm:presLayoutVars>
      </dgm:prSet>
      <dgm:spPr/>
    </dgm:pt>
    <dgm:pt modelId="{E4F99AD6-DB8A-4E35-9D7A-AB0C76625F97}" type="pres">
      <dgm:prSet presAssocID="{C469C722-4516-4CD2-8BFC-2309119CAC96}" presName="sibTrans" presStyleLbl="sibTrans2D1" presStyleIdx="0" presStyleCnt="0"/>
      <dgm:spPr/>
    </dgm:pt>
    <dgm:pt modelId="{272A1F42-79B3-45FE-B949-575F3C6F579B}" type="pres">
      <dgm:prSet presAssocID="{3AA2E874-0319-4D43-8F4A-15B43277FCF3}" presName="compNode" presStyleCnt="0"/>
      <dgm:spPr/>
    </dgm:pt>
    <dgm:pt modelId="{9AE1F404-2450-4F06-8F96-67299E3A815F}" type="pres">
      <dgm:prSet presAssocID="{3AA2E874-0319-4D43-8F4A-15B43277FCF3}" presName="pictRect" presStyleLbl="revTx" presStyleIdx="4" presStyleCnt="6">
        <dgm:presLayoutVars>
          <dgm:chMax val="0"/>
          <dgm:bulletEnabled/>
        </dgm:presLayoutVars>
      </dgm:prSet>
      <dgm:spPr/>
    </dgm:pt>
    <dgm:pt modelId="{876EBEF5-E588-4863-8F99-5556B7B5A7A8}" type="pres">
      <dgm:prSet presAssocID="{3AA2E874-0319-4D43-8F4A-15B43277FCF3}" presName="textRect" presStyleLbl="revTx" presStyleIdx="5" presStyleCnt="6">
        <dgm:presLayoutVars>
          <dgm:bulletEnabled/>
        </dgm:presLayoutVars>
      </dgm:prSet>
      <dgm:spPr/>
    </dgm:pt>
  </dgm:ptLst>
  <dgm:cxnLst>
    <dgm:cxn modelId="{19B75502-248F-4D1C-929E-B683C6E0DE50}" type="presOf" srcId="{DDAED0FB-7BFC-4A7C-94AF-F4DF733709A3}" destId="{876EBEF5-E588-4863-8F99-5556B7B5A7A8}" srcOrd="0" destOrd="0" presId="urn:microsoft.com/office/officeart/2024/3/layout/hArchList1"/>
    <dgm:cxn modelId="{A9BB9505-1659-4689-B085-E3CDA5BE84D3}" srcId="{C0C17013-EBDB-438B-AE17-F3BD24284A91}" destId="{77285E4D-94DE-41E5-8619-4899F04A9693}" srcOrd="0" destOrd="0" parTransId="{D155E8BE-45B7-4F13-A974-A9B3145A6633}" sibTransId="{810157DB-BB50-4EBC-A01D-A37ACF1F08AB}"/>
    <dgm:cxn modelId="{FC32960A-EBEB-4B55-AC65-3B36C7B28044}" type="presOf" srcId="{77285E4D-94DE-41E5-8619-4899F04A9693}" destId="{0D9BE365-D28C-4817-9922-BAD6128B8071}" srcOrd="0" destOrd="0" presId="urn:microsoft.com/office/officeart/2024/3/layout/hArchList1"/>
    <dgm:cxn modelId="{C702400E-2DC0-4F70-832E-7C7FF3255D12}" srcId="{4926422E-3744-408A-8E4C-D7BC415FFD74}" destId="{C0C17013-EBDB-438B-AE17-F3BD24284A91}" srcOrd="1" destOrd="0" parTransId="{F9FB148F-EC88-4C3E-9576-07FD91AA23EC}" sibTransId="{C469C722-4516-4CD2-8BFC-2309119CAC96}"/>
    <dgm:cxn modelId="{18D9CD34-E8C4-4BDA-834F-4AF257FCA530}" type="presOf" srcId="{C0C17013-EBDB-438B-AE17-F3BD24284A91}" destId="{9CD4F2D4-E6E0-4F00-9978-77172EC64444}" srcOrd="0" destOrd="0" presId="urn:microsoft.com/office/officeart/2024/3/layout/hArchList1"/>
    <dgm:cxn modelId="{C20F0938-B18B-4AE3-8F65-EB62C8639825}" srcId="{4926422E-3744-408A-8E4C-D7BC415FFD74}" destId="{AFB5F1FE-EC3B-4775-A221-2AD7AD070F95}" srcOrd="0" destOrd="0" parTransId="{A43711AA-AA79-4408-9781-7665DCAD3D74}" sibTransId="{E7F904A1-61DB-4E00-B91A-62F64E05092E}"/>
    <dgm:cxn modelId="{04DCF55C-E77F-4AAA-B1F3-16C11A2A280E}" type="presOf" srcId="{AFB5F1FE-EC3B-4775-A221-2AD7AD070F95}" destId="{986EE6C8-37E6-4D67-856D-CAFFD70BA5F9}" srcOrd="0" destOrd="0" presId="urn:microsoft.com/office/officeart/2024/3/layout/hArchList1"/>
    <dgm:cxn modelId="{7B2A1F6C-0F2B-41CC-8A05-AC3D2617A8C3}" type="presOf" srcId="{3AA2E874-0319-4D43-8F4A-15B43277FCF3}" destId="{9AE1F404-2450-4F06-8F96-67299E3A815F}" srcOrd="0" destOrd="0" presId="urn:microsoft.com/office/officeart/2024/3/layout/hArchList1"/>
    <dgm:cxn modelId="{570A8E71-AD55-42C8-BD0C-66266DE5B4E8}" srcId="{AFB5F1FE-EC3B-4775-A221-2AD7AD070F95}" destId="{DC703150-B66E-4E97-8D97-C42D1F5F544D}" srcOrd="0" destOrd="0" parTransId="{C3CD94F1-BAA9-462F-B962-487A67E0E21F}" sibTransId="{5F40455C-6D8F-441A-BBB8-FE3D4D32D7A3}"/>
    <dgm:cxn modelId="{F6036A54-9976-4950-8F87-CC0F3CC0C64F}" type="presOf" srcId="{DC703150-B66E-4E97-8D97-C42D1F5F544D}" destId="{60B342EC-4510-441A-ADF8-47B7F0C519F0}" srcOrd="0" destOrd="0" presId="urn:microsoft.com/office/officeart/2024/3/layout/hArchList1"/>
    <dgm:cxn modelId="{CFEFB286-D69C-4F3B-9A1A-8131E5033E74}" srcId="{4926422E-3744-408A-8E4C-D7BC415FFD74}" destId="{3AA2E874-0319-4D43-8F4A-15B43277FCF3}" srcOrd="2" destOrd="0" parTransId="{F68CBAB6-76A4-41E1-BA8B-A08985430933}" sibTransId="{866C606B-6FF6-4C15-9BB3-89B66FE8A044}"/>
    <dgm:cxn modelId="{B96A3B98-4C18-41A5-B81B-908B16888BA8}" type="presOf" srcId="{4926422E-3744-408A-8E4C-D7BC415FFD74}" destId="{DB5EC627-1C7B-4E10-A8D4-EB38910AF708}" srcOrd="0" destOrd="0" presId="urn:microsoft.com/office/officeart/2024/3/layout/hArchList1"/>
    <dgm:cxn modelId="{D8F5BFB2-1755-4688-BD26-5411223BB118}" type="presOf" srcId="{E7F904A1-61DB-4E00-B91A-62F64E05092E}" destId="{5BB7A732-1E26-44E5-B035-67ECB3B16CEF}" srcOrd="0" destOrd="0" presId="urn:microsoft.com/office/officeart/2024/3/layout/hArchList1"/>
    <dgm:cxn modelId="{40BE6DCF-9A40-42DA-B6B7-1CF821D71B33}" type="presOf" srcId="{C469C722-4516-4CD2-8BFC-2309119CAC96}" destId="{E4F99AD6-DB8A-4E35-9D7A-AB0C76625F97}" srcOrd="0" destOrd="0" presId="urn:microsoft.com/office/officeart/2024/3/layout/hArchList1"/>
    <dgm:cxn modelId="{4E2823FE-8C61-4D10-8D68-DA12645C3EA7}" srcId="{3AA2E874-0319-4D43-8F4A-15B43277FCF3}" destId="{DDAED0FB-7BFC-4A7C-94AF-F4DF733709A3}" srcOrd="0" destOrd="0" parTransId="{BE3FC6D5-27AB-46C9-AD11-2D7433ACAD90}" sibTransId="{6FEDD3F8-25E3-4577-9569-255820F30F58}"/>
    <dgm:cxn modelId="{AFB8B8EC-7917-4CAC-B1F9-42FE4B5F522C}" type="presParOf" srcId="{DB5EC627-1C7B-4E10-A8D4-EB38910AF708}" destId="{69B78521-1499-4FC7-9BAF-140A9E3AB2B7}" srcOrd="0" destOrd="0" presId="urn:microsoft.com/office/officeart/2024/3/layout/hArchList1"/>
    <dgm:cxn modelId="{FAB06B54-5D97-46CD-B80B-3FD82EAE1FF8}" type="presParOf" srcId="{69B78521-1499-4FC7-9BAF-140A9E3AB2B7}" destId="{986EE6C8-37E6-4D67-856D-CAFFD70BA5F9}" srcOrd="0" destOrd="0" presId="urn:microsoft.com/office/officeart/2024/3/layout/hArchList1"/>
    <dgm:cxn modelId="{78BC7591-EBDD-4293-A21E-31C8DEAD05F0}" type="presParOf" srcId="{69B78521-1499-4FC7-9BAF-140A9E3AB2B7}" destId="{60B342EC-4510-441A-ADF8-47B7F0C519F0}" srcOrd="1" destOrd="0" presId="urn:microsoft.com/office/officeart/2024/3/layout/hArchList1"/>
    <dgm:cxn modelId="{7E34CF83-3375-4B6B-AB77-498912F23F6F}" type="presParOf" srcId="{DB5EC627-1C7B-4E10-A8D4-EB38910AF708}" destId="{5BB7A732-1E26-44E5-B035-67ECB3B16CEF}" srcOrd="1" destOrd="0" presId="urn:microsoft.com/office/officeart/2024/3/layout/hArchList1"/>
    <dgm:cxn modelId="{F47A6951-63B9-4B2D-A4E4-BD041B8836B6}" type="presParOf" srcId="{DB5EC627-1C7B-4E10-A8D4-EB38910AF708}" destId="{EC3BB645-65E4-4043-B9E8-DFB7C57343DE}" srcOrd="2" destOrd="0" presId="urn:microsoft.com/office/officeart/2024/3/layout/hArchList1"/>
    <dgm:cxn modelId="{A0C6C130-87EB-4E9F-BBF6-1EC89CA2BF45}" type="presParOf" srcId="{EC3BB645-65E4-4043-B9E8-DFB7C57343DE}" destId="{9CD4F2D4-E6E0-4F00-9978-77172EC64444}" srcOrd="0" destOrd="0" presId="urn:microsoft.com/office/officeart/2024/3/layout/hArchList1"/>
    <dgm:cxn modelId="{FC2D40DA-11F9-4CFE-AE9A-E9F9963B220B}" type="presParOf" srcId="{EC3BB645-65E4-4043-B9E8-DFB7C57343DE}" destId="{0D9BE365-D28C-4817-9922-BAD6128B8071}" srcOrd="1" destOrd="0" presId="urn:microsoft.com/office/officeart/2024/3/layout/hArchList1"/>
    <dgm:cxn modelId="{50B41F53-35A0-4322-AB43-CD47C3308683}" type="presParOf" srcId="{DB5EC627-1C7B-4E10-A8D4-EB38910AF708}" destId="{E4F99AD6-DB8A-4E35-9D7A-AB0C76625F97}" srcOrd="3" destOrd="0" presId="urn:microsoft.com/office/officeart/2024/3/layout/hArchList1"/>
    <dgm:cxn modelId="{C11BE4E8-B1D9-436D-BF1D-A5C338336B66}" type="presParOf" srcId="{DB5EC627-1C7B-4E10-A8D4-EB38910AF708}" destId="{272A1F42-79B3-45FE-B949-575F3C6F579B}" srcOrd="4" destOrd="0" presId="urn:microsoft.com/office/officeart/2024/3/layout/hArchList1"/>
    <dgm:cxn modelId="{807281F7-8051-4853-BC51-A1F6118A73D2}" type="presParOf" srcId="{272A1F42-79B3-45FE-B949-575F3C6F579B}" destId="{9AE1F404-2450-4F06-8F96-67299E3A815F}" srcOrd="0" destOrd="0" presId="urn:microsoft.com/office/officeart/2024/3/layout/hArchList1"/>
    <dgm:cxn modelId="{96456C6B-389A-4B7D-9C88-2D0BF2D5D572}" type="presParOf" srcId="{272A1F42-79B3-45FE-B949-575F3C6F579B}" destId="{876EBEF5-E588-4863-8F99-5556B7B5A7A8}" srcOrd="1" destOrd="0" presId="urn:microsoft.com/office/officeart/2024/3/layout/hArc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334CAB-9CC4-4DBB-B219-252313CFD1FF}">
      <dsp:nvSpPr>
        <dsp:cNvPr id="0" name=""/>
        <dsp:cNvSpPr/>
      </dsp:nvSpPr>
      <dsp:spPr>
        <a:xfrm>
          <a:off x="0" y="0"/>
          <a:ext cx="1552009" cy="155200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01" r="-2" b="-2"/>
          <a:stretch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C33EDBC-2AA1-4F20-A3F1-7EAF5733576E}">
      <dsp:nvSpPr>
        <dsp:cNvPr id="0" name=""/>
        <dsp:cNvSpPr/>
      </dsp:nvSpPr>
      <dsp:spPr>
        <a:xfrm>
          <a:off x="1732009" y="0"/>
          <a:ext cx="9393022" cy="380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/>
            <a:t>Clarify Responsibilities</a:t>
          </a:r>
        </a:p>
      </dsp:txBody>
      <dsp:txXfrm>
        <a:off x="1732009" y="0"/>
        <a:ext cx="9393022" cy="380326"/>
      </dsp:txXfrm>
    </dsp:sp>
    <dsp:sp modelId="{1F428AA7-0FC4-4A32-915D-857A8C8C7646}">
      <dsp:nvSpPr>
        <dsp:cNvPr id="0" name=""/>
        <dsp:cNvSpPr/>
      </dsp:nvSpPr>
      <dsp:spPr>
        <a:xfrm>
          <a:off x="1732009" y="380326"/>
          <a:ext cx="9393022" cy="11716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Clearly explain roles and duties to ensure everyone understands their responsibilities.</a:t>
          </a:r>
        </a:p>
      </dsp:txBody>
      <dsp:txXfrm>
        <a:off x="1732009" y="380326"/>
        <a:ext cx="9393022" cy="1171682"/>
      </dsp:txXfrm>
    </dsp:sp>
    <dsp:sp modelId="{012461E6-4083-4B21-9F30-01DB0D171E9A}">
      <dsp:nvSpPr>
        <dsp:cNvPr id="0" name=""/>
        <dsp:cNvSpPr/>
      </dsp:nvSpPr>
      <dsp:spPr>
        <a:xfrm>
          <a:off x="0" y="1676170"/>
          <a:ext cx="1552009" cy="1552009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50" r="3" b="4"/>
          <a:stretch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CBFA469-EA3E-43B6-9BBF-2C85E31D51A2}">
      <dsp:nvSpPr>
        <dsp:cNvPr id="0" name=""/>
        <dsp:cNvSpPr/>
      </dsp:nvSpPr>
      <dsp:spPr>
        <a:xfrm>
          <a:off x="1732009" y="1676170"/>
          <a:ext cx="9393022" cy="380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/>
            <a:t>Outline Logistics</a:t>
          </a:r>
        </a:p>
      </dsp:txBody>
      <dsp:txXfrm>
        <a:off x="1732009" y="1676170"/>
        <a:ext cx="9393022" cy="380326"/>
      </dsp:txXfrm>
    </dsp:sp>
    <dsp:sp modelId="{C7E5E4E7-8E4F-4B89-AB04-1DAE09F869E3}">
      <dsp:nvSpPr>
        <dsp:cNvPr id="0" name=""/>
        <dsp:cNvSpPr/>
      </dsp:nvSpPr>
      <dsp:spPr>
        <a:xfrm>
          <a:off x="1732009" y="2056496"/>
          <a:ext cx="9393022" cy="11716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Provide detailed information on logistical arrangements to ease concerns and foster trust.</a:t>
          </a:r>
        </a:p>
      </dsp:txBody>
      <dsp:txXfrm>
        <a:off x="1732009" y="2056496"/>
        <a:ext cx="9393022" cy="1171682"/>
      </dsp:txXfrm>
    </dsp:sp>
    <dsp:sp modelId="{83BB7AF9-489E-4729-835B-3FD7C2F532BE}">
      <dsp:nvSpPr>
        <dsp:cNvPr id="0" name=""/>
        <dsp:cNvSpPr/>
      </dsp:nvSpPr>
      <dsp:spPr>
        <a:xfrm>
          <a:off x="0" y="3352340"/>
          <a:ext cx="1552009" cy="155200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" r="25377" b="4"/>
          <a:stretch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C2F7C00-B85E-4D52-B4F0-5384AC136DE2}">
      <dsp:nvSpPr>
        <dsp:cNvPr id="0" name=""/>
        <dsp:cNvSpPr/>
      </dsp:nvSpPr>
      <dsp:spPr>
        <a:xfrm>
          <a:off x="1732009" y="3352340"/>
          <a:ext cx="9393022" cy="380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/>
            <a:t>Offer Support</a:t>
          </a:r>
        </a:p>
      </dsp:txBody>
      <dsp:txXfrm>
        <a:off x="1732009" y="3352340"/>
        <a:ext cx="9393022" cy="380326"/>
      </dsp:txXfrm>
    </dsp:sp>
    <dsp:sp modelId="{94F7BB54-42A6-4291-9EF2-8868CD014BF2}">
      <dsp:nvSpPr>
        <dsp:cNvPr id="0" name=""/>
        <dsp:cNvSpPr/>
      </dsp:nvSpPr>
      <dsp:spPr>
        <a:xfrm>
          <a:off x="1732009" y="3732666"/>
          <a:ext cx="9393022" cy="11716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Emphasize available support resources to reassure and encourage collaboration with the host club.</a:t>
          </a:r>
        </a:p>
      </dsp:txBody>
      <dsp:txXfrm>
        <a:off x="1732009" y="3732666"/>
        <a:ext cx="9393022" cy="11716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E99A11-FF9A-4124-BB6B-8468630EFFFE}">
      <dsp:nvSpPr>
        <dsp:cNvPr id="0" name=""/>
        <dsp:cNvSpPr/>
      </dsp:nvSpPr>
      <dsp:spPr>
        <a:xfrm>
          <a:off x="0" y="0"/>
          <a:ext cx="1552009" cy="155200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53" b="4"/>
          <a:stretch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0BF1F67-B1A9-440C-9574-79B0FB40736F}">
      <dsp:nvSpPr>
        <dsp:cNvPr id="0" name=""/>
        <dsp:cNvSpPr/>
      </dsp:nvSpPr>
      <dsp:spPr>
        <a:xfrm>
          <a:off x="1732009" y="0"/>
          <a:ext cx="9393022" cy="380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/>
            <a:t>Scheduling Management</a:t>
          </a:r>
        </a:p>
      </dsp:txBody>
      <dsp:txXfrm>
        <a:off x="1732009" y="0"/>
        <a:ext cx="9393022" cy="380326"/>
      </dsp:txXfrm>
    </dsp:sp>
    <dsp:sp modelId="{89A84058-CC26-40F4-857C-23CB0F7A974E}">
      <dsp:nvSpPr>
        <dsp:cNvPr id="0" name=""/>
        <dsp:cNvSpPr/>
      </dsp:nvSpPr>
      <dsp:spPr>
        <a:xfrm>
          <a:off x="1732009" y="380326"/>
          <a:ext cx="9393022" cy="11716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Effective scheduling ensures all event activities are organized and timelines are met for smooth execution.</a:t>
          </a:r>
        </a:p>
      </dsp:txBody>
      <dsp:txXfrm>
        <a:off x="1732009" y="380326"/>
        <a:ext cx="9393022" cy="1171682"/>
      </dsp:txXfrm>
    </dsp:sp>
    <dsp:sp modelId="{D5747B20-7822-4F4A-BC0D-FC79E892AC44}">
      <dsp:nvSpPr>
        <dsp:cNvPr id="0" name=""/>
        <dsp:cNvSpPr/>
      </dsp:nvSpPr>
      <dsp:spPr>
        <a:xfrm>
          <a:off x="0" y="1676170"/>
          <a:ext cx="1552009" cy="1552009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43" r="-1" b="10856"/>
          <a:stretch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241FE8F-B69E-4FD5-8F04-2E7B686E701F}">
      <dsp:nvSpPr>
        <dsp:cNvPr id="0" name=""/>
        <dsp:cNvSpPr/>
      </dsp:nvSpPr>
      <dsp:spPr>
        <a:xfrm>
          <a:off x="1732009" y="1676170"/>
          <a:ext cx="9393022" cy="380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/>
            <a:t>Registration Coordination</a:t>
          </a:r>
        </a:p>
      </dsp:txBody>
      <dsp:txXfrm>
        <a:off x="1732009" y="1676170"/>
        <a:ext cx="9393022" cy="380326"/>
      </dsp:txXfrm>
    </dsp:sp>
    <dsp:sp modelId="{48FE9527-5645-42E1-9F79-A650275313F1}">
      <dsp:nvSpPr>
        <dsp:cNvPr id="0" name=""/>
        <dsp:cNvSpPr/>
      </dsp:nvSpPr>
      <dsp:spPr>
        <a:xfrm>
          <a:off x="1732009" y="2056496"/>
          <a:ext cx="9393022" cy="11716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Managing registrations efficiently helps track attendees and ensures seamless check-in processes.</a:t>
          </a:r>
        </a:p>
      </dsp:txBody>
      <dsp:txXfrm>
        <a:off x="1732009" y="2056496"/>
        <a:ext cx="9393022" cy="1171682"/>
      </dsp:txXfrm>
    </dsp:sp>
    <dsp:sp modelId="{359A7632-4AB8-46B6-8D42-59788FE48BB3}">
      <dsp:nvSpPr>
        <dsp:cNvPr id="0" name=""/>
        <dsp:cNvSpPr/>
      </dsp:nvSpPr>
      <dsp:spPr>
        <a:xfrm>
          <a:off x="0" y="3352340"/>
          <a:ext cx="1552009" cy="155200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51" r="20102" b="4"/>
          <a:stretch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550CC89-F28E-42A1-9D6B-1DCA59A18CCB}">
      <dsp:nvSpPr>
        <dsp:cNvPr id="0" name=""/>
        <dsp:cNvSpPr/>
      </dsp:nvSpPr>
      <dsp:spPr>
        <a:xfrm>
          <a:off x="1732009" y="3352340"/>
          <a:ext cx="9393022" cy="380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/>
            <a:t>Communication and Publicity</a:t>
          </a:r>
        </a:p>
      </dsp:txBody>
      <dsp:txXfrm>
        <a:off x="1732009" y="3352340"/>
        <a:ext cx="9393022" cy="380326"/>
      </dsp:txXfrm>
    </dsp:sp>
    <dsp:sp modelId="{147DF612-DCC9-4A2F-A172-AD090C9BDF2D}">
      <dsp:nvSpPr>
        <dsp:cNvPr id="0" name=""/>
        <dsp:cNvSpPr/>
      </dsp:nvSpPr>
      <dsp:spPr>
        <a:xfrm>
          <a:off x="1732009" y="3732666"/>
          <a:ext cx="9393022" cy="11716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Clear communication and effective publicity increase awareness and maximize event attendance.</a:t>
          </a:r>
        </a:p>
      </dsp:txBody>
      <dsp:txXfrm>
        <a:off x="1732009" y="3732666"/>
        <a:ext cx="9393022" cy="11716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6EE6C8-37E6-4D67-856D-CAFFD70BA5F9}">
      <dsp:nvSpPr>
        <dsp:cNvPr id="0" name=""/>
        <dsp:cNvSpPr/>
      </dsp:nvSpPr>
      <dsp:spPr>
        <a:xfrm>
          <a:off x="0" y="0"/>
          <a:ext cx="3403241" cy="350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/>
            <a:t>Positive Partnerships</a:t>
          </a:r>
        </a:p>
      </dsp:txBody>
      <dsp:txXfrm>
        <a:off x="0" y="0"/>
        <a:ext cx="3403241" cy="350828"/>
      </dsp:txXfrm>
    </dsp:sp>
    <dsp:sp modelId="{60B342EC-4510-441A-ADF8-47B7F0C519F0}">
      <dsp:nvSpPr>
        <dsp:cNvPr id="0" name=""/>
        <dsp:cNvSpPr/>
      </dsp:nvSpPr>
      <dsp:spPr>
        <a:xfrm>
          <a:off x="0" y="350828"/>
          <a:ext cx="3403241" cy="24239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Adhering to guidelines fosters strong, positive partnerships with host clubs and stakeholders.</a:t>
          </a:r>
        </a:p>
      </dsp:txBody>
      <dsp:txXfrm>
        <a:off x="0" y="350828"/>
        <a:ext cx="3403241" cy="2423904"/>
      </dsp:txXfrm>
    </dsp:sp>
    <dsp:sp modelId="{9CD4F2D4-E6E0-4F00-9978-77172EC64444}">
      <dsp:nvSpPr>
        <dsp:cNvPr id="0" name=""/>
        <dsp:cNvSpPr/>
      </dsp:nvSpPr>
      <dsp:spPr>
        <a:xfrm>
          <a:off x="3743566" y="0"/>
          <a:ext cx="3403241" cy="350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/>
            <a:t>Effective Meetings</a:t>
          </a:r>
        </a:p>
      </dsp:txBody>
      <dsp:txXfrm>
        <a:off x="3743566" y="0"/>
        <a:ext cx="3403241" cy="350828"/>
      </dsp:txXfrm>
    </dsp:sp>
    <dsp:sp modelId="{0D9BE365-D28C-4817-9922-BAD6128B8071}">
      <dsp:nvSpPr>
        <dsp:cNvPr id="0" name=""/>
        <dsp:cNvSpPr/>
      </dsp:nvSpPr>
      <dsp:spPr>
        <a:xfrm>
          <a:off x="3743566" y="350828"/>
          <a:ext cx="3403241" cy="24239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Best practices promote smooth and productive district meetings for all participants.</a:t>
          </a:r>
        </a:p>
      </dsp:txBody>
      <dsp:txXfrm>
        <a:off x="3743566" y="350828"/>
        <a:ext cx="3403241" cy="2423904"/>
      </dsp:txXfrm>
    </dsp:sp>
    <dsp:sp modelId="{9AE1F404-2450-4F06-8F96-67299E3A815F}">
      <dsp:nvSpPr>
        <dsp:cNvPr id="0" name=""/>
        <dsp:cNvSpPr/>
      </dsp:nvSpPr>
      <dsp:spPr>
        <a:xfrm>
          <a:off x="7487132" y="0"/>
          <a:ext cx="3403241" cy="350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/>
            <a:t>Upholding Brand Pride</a:t>
          </a:r>
        </a:p>
      </dsp:txBody>
      <dsp:txXfrm>
        <a:off x="7487132" y="0"/>
        <a:ext cx="3403241" cy="350828"/>
      </dsp:txXfrm>
    </dsp:sp>
    <dsp:sp modelId="{876EBEF5-E588-4863-8F99-5556B7B5A7A8}">
      <dsp:nvSpPr>
        <dsp:cNvPr id="0" name=""/>
        <dsp:cNvSpPr/>
      </dsp:nvSpPr>
      <dsp:spPr>
        <a:xfrm>
          <a:off x="7487132" y="350828"/>
          <a:ext cx="3403241" cy="24239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Maintaining standards ensures pride in representing Lions Clubs International’s brand identity.</a:t>
          </a:r>
        </a:p>
      </dsp:txBody>
      <dsp:txXfrm>
        <a:off x="7487132" y="350828"/>
        <a:ext cx="3403241" cy="24239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4/3/layout/verticalVisualTextBlock1">
  <dgm:title val="Vertical Visual Text Blocks"/>
  <dgm:desc val="Pictures with short bits of text with formatted headers. Use as an easier-to-read alternative to a bulleted list."/>
  <dgm:catLst>
    <dgm:cat type="picture" pri="1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Root">
    <dgm:varLst>
      <dgm:dir/>
      <dgm:resizeHandles val="exact"/>
    </dgm:varLst>
    <dgm:choose name="BasedOnLanguageDirection">
      <dgm:if name="LeftToRight" func="var" arg="dir" op="equ" val="norm">
        <dgm:alg type="lin">
          <dgm:param type="linDir" val="fromT"/>
          <dgm:param type="vertAlign" val="t"/>
          <dgm:param type="horzAlign" val="l"/>
        </dgm:alg>
      </dgm:if>
      <dgm:else name="RightToLeft">
        <dgm:alg type="lin">
          <dgm:param type="linDir" val="fromT"/>
          <dgm:param type="vertAlign" val="t"/>
          <dgm:param type="horzAlign" val="r"/>
        </dgm:alg>
      </dgm:else>
    </dgm:choose>
    <dgm:presOf/>
    <dgm:constrLst>
      <dgm:constr type="primFontSz" for="des" forName="Subtitle" op="equ" val="18"/>
      <dgm:constr type="primFontSz" for="des" forName="Description" refType="primFontSz" refFor="des" refForName="Subtitle" op="equ" fact="0.77"/>
      <dgm:constr type="w" for="ch" forName="Composite" refType="w"/>
      <dgm:constr type="h" for="ch" forName="Composite" refType="h"/>
      <dgm:constr type="h" for="ch" forName="sibTrans" refType="h" refFor="ch" refForName="Composite" fact="0.08"/>
      <dgm:constr type="sp" refType="w" refFor="ch" refForName="Composite" op="equ" fact="0.1"/>
    </dgm:constrLst>
    <dgm:ruleLst/>
    <dgm:forEach name="DirectChildrenOfRoot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Picture" refType="w" fact="0.335"/>
          <dgm:constr type="h" for="ch" forName="Picture" refType="w" refFor="ch" refForName="Picture" op="equ"/>
          <dgm:constr type="h" for="ch" forName="Picture" refType="h" op="lte"/>
          <dgm:constr type="l" for="ch" forName="Subtitle" refType="r" refFor="ch" refForName="Picture"/>
          <dgm:constr type="lOff" for="ch" forName="Subtitle" val="5"/>
          <dgm:constr type="h" for="ch" forName="Subtitle" refType="h" fact="0.1"/>
          <dgm:constr type="t" for="ch" forName="Description" refType="b" refFor="ch" refForName="Subtitle"/>
          <dgm:constr type="l" for="ch" forName="Description" refType="r" refFor="ch" refForName="Picture"/>
          <dgm:constr type="lOff" for="ch" forName="Description" val="5"/>
        </dgm:constrLst>
        <dgm:ruleLst/>
        <dgm:layoutNode name="Picture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ubtitle" styleLbl="revTx">
          <dgm:varLst>
            <dgm:chMax val="0"/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hoose name="SubtitleConstraintsBasedOnLanguageDirection">
            <dgm:if name="SubtitleIsLeftToRight" func="var" arg="dir" op="equ" val="norm">
              <dgm:constrLst>
                <dgm:constr type="h" refType="w" op="lte" fact="0.4"/>
                <dgm:constr type="lMarg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SubtitleIsRightToLeft">
              <dgm:constrLst>
                <dgm:constr type="h" refType="w" op="lte" fact="0.4"/>
                <dgm:constr type="rMarg"/>
                <dgm:constr type="lMarg" refType="primFontSz" fact="0.1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h" val="INF" fact="NaN" max="NaN"/>
            <dgm:rule type="primFontSz" val="5" fact="NaN" max="NaN"/>
          </dgm:ruleLst>
        </dgm:layoutNode>
        <dgm:layoutNode name="Description" styleLbl="revTx">
          <dgm:varLst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hoose name="DescriptionConstraintsBasedOnLanguageDirection">
            <dgm:if name="DescriptionIsLeftToRight" func="var" arg="dir" op="equ" val="norm">
              <dgm:constrLst>
                <dgm:constr type="lMarg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DescriptionIsRightToLeft">
              <dgm:constrLst>
                <dgm:constr type="lMarg" refType="primFontSz" fact="0.1"/>
                <dgm:constr type="rMarg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24/3/layout/verticalVisualTextBlock1">
  <dgm:title val="Vertical Visual Text Blocks"/>
  <dgm:desc val="Pictures with short bits of text with formatted headers. Use as an easier-to-read alternative to a bulleted list."/>
  <dgm:catLst>
    <dgm:cat type="picture" pri="1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Root">
    <dgm:varLst>
      <dgm:dir/>
      <dgm:resizeHandles val="exact"/>
    </dgm:varLst>
    <dgm:choose name="BasedOnLanguageDirection">
      <dgm:if name="LeftToRight" func="var" arg="dir" op="equ" val="norm">
        <dgm:alg type="lin">
          <dgm:param type="linDir" val="fromT"/>
          <dgm:param type="vertAlign" val="t"/>
          <dgm:param type="horzAlign" val="l"/>
        </dgm:alg>
      </dgm:if>
      <dgm:else name="RightToLeft">
        <dgm:alg type="lin">
          <dgm:param type="linDir" val="fromT"/>
          <dgm:param type="vertAlign" val="t"/>
          <dgm:param type="horzAlign" val="r"/>
        </dgm:alg>
      </dgm:else>
    </dgm:choose>
    <dgm:presOf/>
    <dgm:constrLst>
      <dgm:constr type="primFontSz" for="des" forName="Subtitle" op="equ" val="18"/>
      <dgm:constr type="primFontSz" for="des" forName="Description" refType="primFontSz" refFor="des" refForName="Subtitle" op="equ" fact="0.77"/>
      <dgm:constr type="w" for="ch" forName="Composite" refType="w"/>
      <dgm:constr type="h" for="ch" forName="Composite" refType="h"/>
      <dgm:constr type="h" for="ch" forName="sibTrans" refType="h" refFor="ch" refForName="Composite" fact="0.08"/>
      <dgm:constr type="sp" refType="w" refFor="ch" refForName="Composite" op="equ" fact="0.1"/>
    </dgm:constrLst>
    <dgm:ruleLst/>
    <dgm:forEach name="DirectChildrenOfRoot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Picture" refType="w" fact="0.335"/>
          <dgm:constr type="h" for="ch" forName="Picture" refType="w" refFor="ch" refForName="Picture" op="equ"/>
          <dgm:constr type="h" for="ch" forName="Picture" refType="h" op="lte"/>
          <dgm:constr type="l" for="ch" forName="Subtitle" refType="r" refFor="ch" refForName="Picture"/>
          <dgm:constr type="lOff" for="ch" forName="Subtitle" val="5"/>
          <dgm:constr type="h" for="ch" forName="Subtitle" refType="h" fact="0.1"/>
          <dgm:constr type="t" for="ch" forName="Description" refType="b" refFor="ch" refForName="Subtitle"/>
          <dgm:constr type="l" for="ch" forName="Description" refType="r" refFor="ch" refForName="Picture"/>
          <dgm:constr type="lOff" for="ch" forName="Description" val="5"/>
        </dgm:constrLst>
        <dgm:ruleLst/>
        <dgm:layoutNode name="Picture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ubtitle" styleLbl="revTx">
          <dgm:varLst>
            <dgm:chMax val="0"/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hoose name="SubtitleConstraintsBasedOnLanguageDirection">
            <dgm:if name="SubtitleIsLeftToRight" func="var" arg="dir" op="equ" val="norm">
              <dgm:constrLst>
                <dgm:constr type="h" refType="w" op="lte" fact="0.4"/>
                <dgm:constr type="lMarg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SubtitleIsRightToLeft">
              <dgm:constrLst>
                <dgm:constr type="h" refType="w" op="lte" fact="0.4"/>
                <dgm:constr type="rMarg"/>
                <dgm:constr type="lMarg" refType="primFontSz" fact="0.1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h" val="INF" fact="NaN" max="NaN"/>
            <dgm:rule type="primFontSz" val="5" fact="NaN" max="NaN"/>
          </dgm:ruleLst>
        </dgm:layoutNode>
        <dgm:layoutNode name="Description" styleLbl="revTx">
          <dgm:varLst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hoose name="DescriptionConstraintsBasedOnLanguageDirection">
            <dgm:if name="DescriptionIsLeftToRight" func="var" arg="dir" op="equ" val="norm">
              <dgm:constrLst>
                <dgm:constr type="lMarg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DescriptionIsRightToLeft">
              <dgm:constrLst>
                <dgm:constr type="lMarg" refType="primFontSz" fact="0.1"/>
                <dgm:constr type="rMarg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24/3/layout/hArchList1">
  <dgm:title val="Horizontal Text Blocks"/>
  <dgm:desc val="Short bits of text with formatted headers. Use as an easier-to-read alternative to a bulleted list."/>
  <dgm:catLst>
    <dgm:cat type="list" pri="100"/>
    <dgm:cat type="timeline" pri="500"/>
    <dgm:cat type="process" pri="6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vertAlign" val="t"/>
          <dgm:param type="horzAlign" val="l"/>
        </dgm:alg>
      </dgm:if>
      <dgm:else name="Name3">
        <dgm:alg type="lin">
          <dgm:param type="vertAlign" val="t"/>
          <dgm:param type="horzAlign" val="r"/>
        </dgm:alg>
      </dgm:else>
    </dgm:choose>
    <dgm:presOf/>
    <dgm:constrLst>
      <dgm:constr type="primFontSz" for="des" forName="pictRect" op="equ" val="18"/>
      <dgm:constr type="primFontSz" for="des" forName="textRect" refType="primFontSz" refFor="des" refForName="pictRect" op="equ" fact="0.77"/>
      <dgm:constr type="w" for="ch" forName="compNode" refType="w"/>
      <dgm:constr type="h" for="ch" forName="compNode" refType="h"/>
      <dgm:constr type="h" for="des" forName="pictRect" op="equ"/>
      <dgm:constr type="h" for="des" forName="pictRect" refType="primFontSz" refFor="des" refForName="pictRect" fact="3"/>
      <dgm:constr type="w" for="ch" ptType="sibTrans" refType="w" refFor="ch" refForName="compNode" op="equ" fact="0.1"/>
      <dgm:constr type="sp" refType="w" refFor="ch" refForName="compNode" op="equ" fact="0.1"/>
    </dgm:constrLst>
    <dgm:ruleLst/>
    <dgm:forEach name="Name4" axis="ch" ptType="node" cnt="20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h" for="ch" forName="pictRect" refType="h" fact="0.1"/>
          <dgm:constr type="l" for="ch" forName="pictRect"/>
          <dgm:constr type="t" for="ch" forName="pictRect"/>
          <dgm:constr type="l" for="ch" forName="textRect"/>
          <dgm:constr type="t" for="ch" forName="textRect" refType="b" refFor="ch" refForName="pictRect"/>
        </dgm:constrLst>
        <dgm:ruleLst/>
        <dgm:layoutNode name="pictRect" styleLbl="revTx">
          <dgm:varLst>
            <dgm:chMax val="0"/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hoose name="choosePictRectConstraints">
            <dgm:if name="ifPictRectConstraints" func="var" arg="dir" op="equ" val="norm">
              <dgm:constrLst>
                <dgm:constr type="h" refType="w" op="lte" fact="0.4"/>
                <dgm:constr type="lMarg" val="10.8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elsePictRectConstraints">
              <dgm:constrLst>
                <dgm:constr type="lMarg" refType="primFontSz" fact="0.1"/>
                <dgm:constr type="rMarg" val="10.8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h" val="INF" fact="NaN" max="NaN"/>
            <dgm:rule type="primFontSz" val="5" fact="NaN" max="NaN"/>
          </dgm:ruleLst>
        </dgm:layoutNode>
        <dgm:layoutNode name="textRect" styleLbl="revTx">
          <dgm:varLst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hoose name="chooseTextRectConstraints">
            <dgm:if name="ifTextRectConstraints" func="var" arg="dir" op="equ" val="norm">
              <dgm:constrLst>
                <dgm:constr type="lMarg" val="10.8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elseTextRectConstraints">
              <dgm:constrLst>
                <dgm:constr type="lMarg" refType="primFontSz" fact="0.1"/>
                <dgm:constr type="rMarg" val="10.8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56DC34-B3B7-4A7D-AF18-10157E02B7DF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8AD552-927F-4707-AE76-DE8F3ED4A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156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AI-generated content may be incorrect.
---
This presentation outlines guidelines and best practices for requesting a Lions Club to host a district meeting, while emphasizing the proper use of the Lions International logo to maintain brand integrity and promote the event effectively.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0B6DE1-ADDF-47B1-B937-882A02A6E84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192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We will cover the purpose and importance of district meetings, how to prepare for approaching a Lions Club, tips on presenting the request effectively, guidelines for using the Lions International logo, and ways to support the host club throughout the planning process.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0B6DE1-ADDF-47B1-B937-882A02A6E84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0186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District meetings play a crucial role in uniting Lions Clubs, sharing knowledge, and enhancing community service efforts across the district.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0B6DE1-ADDF-47B1-B937-882A02A6E84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128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---
These meetings serve as a platform for collaboration, strategic planning, and strengthening connections among clubs, aligning with Lions Clubs International’s mission and goals.
Image source: Microsoft 365 content library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0B6DE1-ADDF-47B1-B937-882A02A6E84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1268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---
Clubs and members gain opportunities for leadership development, networking, and learning best practices to improve their community impact.
Image source: Microsoft 365 content library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0B6DE1-ADDF-47B1-B937-882A02A6E84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1720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---
District meetings allow sharing of successful service projects and encourage joint initiatives, amplifying the overall positive effect on local communities.
Image source: Microsoft 365 content library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0B6DE1-ADDF-47B1-B937-882A02A6E84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4832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Thorough preparation is important before formally requesting a club to host a district meeting to ensure a successful partnership.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0B6DE1-ADDF-47B1-B937-882A02A6E84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8795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---
Select a club with suitable experience, enthusiasm, and resources that align with hosting responsibilities and event goals.
Image source: Microsoft 365 content library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0B6DE1-ADDF-47B1-B937-882A02A6E84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1175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---
Evaluate the club’s venue capacity, accessibility, facilities, and technology support to ensure a smooth meeting experience.
Image source: Microsoft 365 content library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0B6DE1-ADDF-47B1-B937-882A02A6E84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952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---
Early engagement with club leaders and members helps build commitment and ensures alignment on expectations and roles.
Image source: Microsoft 365 content library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0B6DE1-ADDF-47B1-B937-882A02A6E84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0524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Crafting a clear and respectful request is key to gaining the club's agreement to host the meeting.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0B6DE1-ADDF-47B1-B937-882A02A6E84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729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---
Use a professional format that communicates purpose, benefits, expectations, and timelines clearly and concisely.
Image source: Microsoft 365 content library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0B6DE1-ADDF-47B1-B937-882A02A6E84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0282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---
Emphasize how using the official logo symbolizes unity and legitimacy, enhancing the event’s profile and recognition.
Image source: Microsoft 365 content library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0B6DE1-ADDF-47B1-B937-882A02A6E84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7764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---
Be prepared to answer questions about responsibilities, logistics, and support to reassure and encourage the host club.
Image source: Microsoft 365 content library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0B6DE1-ADDF-47B1-B937-882A02A6E84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120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Proper logo use maintains brand standards and fosters a professional appearance for the district meeting.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0B6DE1-ADDF-47B1-B937-882A02A6E84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4960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---
Adhere to Lions Clubs International’s policies for logo size, colors, placement, and prohibited alterations to protect brand integrity.
Image source: Microsoft 365 content library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0B6DE1-ADDF-47B1-B937-882A02A6E84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2687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---
Use the logo on invitations, programs, banners, and digital media to unify the event’s branding and enhance visibility.
Image source: Microsoft 365 content library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0B6DE1-ADDF-47B1-B937-882A02A6E84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4296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---
Place the logo prominently on signage, presentation slides, and handouts to reinforce official association throughout the event.
Image source: Microsoft 365 content library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0B6DE1-ADDF-47B1-B937-882A02A6E84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112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Ongoing support helps the host club deliver a successful meeting and feel valued for their contribution.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0B6DE1-ADDF-47B1-B937-882A02A6E84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2359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---
Offer assistance with planning, materials, and expertise to alleviate the host club’s workload and enhance event quality.
Image source: Microsoft 365 content library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0B6DE1-ADDF-47B1-B937-882A02A6E84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4329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---
Work together to manage scheduling, registrations, communications, and publicity to maximize attendance and smooth operations.
Image source: Microsoft 365 content library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0B6DE1-ADDF-47B1-B937-882A02A6E84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5974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---
Show appreciation through official acknowledgments, awards, or public recognition to motivate and honor the club’s dedication.
Image source: Microsoft 365 content library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0B6DE1-ADDF-47B1-B937-882A02A6E84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772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Following these guidelines and best practices ensures a positive partnership with host clubs, promotes effective district meetings, and upholds the Lions Clubs International brand with pride.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0B6DE1-ADDF-47B1-B937-882A02A6E84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178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172" y="3425399"/>
            <a:ext cx="7685140" cy="2621154"/>
          </a:xfrm>
        </p:spPr>
        <p:txBody>
          <a:bodyPr anchor="b">
            <a:noAutofit/>
          </a:bodyPr>
          <a:lstStyle>
            <a:lvl1pPr algn="l">
              <a:defRPr sz="72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1172" y="415057"/>
            <a:ext cx="7685139" cy="1414091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04EF954-66B1-4168-AF40-97F3DAF43FC4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7816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72" y="553616"/>
            <a:ext cx="7914087" cy="4008859"/>
          </a:xfrm>
        </p:spPr>
        <p:txBody>
          <a:bodyPr anchor="t">
            <a:normAutofit/>
          </a:bodyPr>
          <a:lstStyle>
            <a:lvl1pPr>
              <a:defRPr sz="600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172" y="5088156"/>
            <a:ext cx="7914087" cy="1166648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172" y="6490524"/>
            <a:ext cx="2841959" cy="336141"/>
          </a:xfrm>
        </p:spPr>
        <p:txBody>
          <a:bodyPr/>
          <a:lstStyle/>
          <a:p>
            <a:fld id="{26233410-150A-4A72-BF63-6D3ACBC30148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3370" y="6490524"/>
            <a:ext cx="2662834" cy="336141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651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72" y="553616"/>
            <a:ext cx="7914087" cy="4008859"/>
          </a:xfrm>
        </p:spPr>
        <p:txBody>
          <a:bodyPr anchor="t">
            <a:normAutofit/>
          </a:bodyPr>
          <a:lstStyle>
            <a:lvl1pPr>
              <a:defRPr sz="600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172" y="5088156"/>
            <a:ext cx="7914087" cy="1166648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172" y="6490524"/>
            <a:ext cx="2841959" cy="336141"/>
          </a:xfrm>
        </p:spPr>
        <p:txBody>
          <a:bodyPr/>
          <a:lstStyle/>
          <a:p>
            <a:fld id="{91AF1D09-6B76-4716-AD3D-9F53166D3BF5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3370" y="6490524"/>
            <a:ext cx="2662834" cy="336141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292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72" y="293302"/>
            <a:ext cx="11125032" cy="96510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172" y="1384847"/>
            <a:ext cx="11125032" cy="49051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1D4C7-8630-4B98-978C-30388BBD4EE8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450F2-3BB4-4AE4-8A35-A9D7AEA4C8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401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5276088"/>
            <a:ext cx="11347704" cy="786384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5980176"/>
            <a:ext cx="11347704" cy="53035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9E06FED-92D3-C4D6-28D7-600D842F7AC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1733150" cy="5135804"/>
          </a:xfrm>
          <a:custGeom>
            <a:avLst/>
            <a:gdLst>
              <a:gd name="connsiteX0" fmla="*/ 0 w 11733150"/>
              <a:gd name="connsiteY0" fmla="*/ 0 h 5135804"/>
              <a:gd name="connsiteX1" fmla="*/ 11733150 w 11733150"/>
              <a:gd name="connsiteY1" fmla="*/ 0 h 5135804"/>
              <a:gd name="connsiteX2" fmla="*/ 11733150 w 11733150"/>
              <a:gd name="connsiteY2" fmla="*/ 4533808 h 5135804"/>
              <a:gd name="connsiteX3" fmla="*/ 11131154 w 11733150"/>
              <a:gd name="connsiteY3" fmla="*/ 5135804 h 5135804"/>
              <a:gd name="connsiteX4" fmla="*/ 0 w 11733150"/>
              <a:gd name="connsiteY4" fmla="*/ 5135804 h 513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33150" h="5135804">
                <a:moveTo>
                  <a:pt x="0" y="0"/>
                </a:moveTo>
                <a:lnTo>
                  <a:pt x="11733150" y="0"/>
                </a:lnTo>
                <a:lnTo>
                  <a:pt x="11733150" y="4533808"/>
                </a:lnTo>
                <a:cubicBezTo>
                  <a:pt x="11733150" y="4866281"/>
                  <a:pt x="11463627" y="5135804"/>
                  <a:pt x="11131154" y="5135804"/>
                </a:cubicBezTo>
                <a:lnTo>
                  <a:pt x="0" y="5135804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519672"/>
            <a:ext cx="349431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fld id="{8C13480A-5F85-4A30-80F2-F92581C6474C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6519672"/>
            <a:ext cx="28054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6519672"/>
            <a:ext cx="429207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6302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4590288" cy="3739896"/>
          </a:xfrm>
        </p:spPr>
        <p:txBody>
          <a:bodyPr anchor="t">
            <a:normAutofit/>
          </a:bodyPr>
          <a:lstStyle>
            <a:lvl1pPr algn="l">
              <a:defRPr sz="5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873752"/>
            <a:ext cx="4206240" cy="1380744"/>
          </a:xfrm>
        </p:spPr>
        <p:txBody>
          <a:bodyPr anchor="b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D161DAC-42AF-C3D9-37A1-04B90F30DEE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86160" y="0"/>
            <a:ext cx="6605841" cy="6399152"/>
          </a:xfrm>
          <a:custGeom>
            <a:avLst/>
            <a:gdLst>
              <a:gd name="connsiteX0" fmla="*/ 0 w 6605841"/>
              <a:gd name="connsiteY0" fmla="*/ 0 h 6399152"/>
              <a:gd name="connsiteX1" fmla="*/ 6605841 w 6605841"/>
              <a:gd name="connsiteY1" fmla="*/ 0 h 6399152"/>
              <a:gd name="connsiteX2" fmla="*/ 6605841 w 6605841"/>
              <a:gd name="connsiteY2" fmla="*/ 6399152 h 6399152"/>
              <a:gd name="connsiteX3" fmla="*/ 601995 w 6605841"/>
              <a:gd name="connsiteY3" fmla="*/ 6399152 h 6399152"/>
              <a:gd name="connsiteX4" fmla="*/ 0 w 6605841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05841" h="6399152">
                <a:moveTo>
                  <a:pt x="0" y="0"/>
                </a:moveTo>
                <a:lnTo>
                  <a:pt x="6605841" y="0"/>
                </a:lnTo>
                <a:lnTo>
                  <a:pt x="6605841" y="6399152"/>
                </a:lnTo>
                <a:lnTo>
                  <a:pt x="601995" y="6399152"/>
                </a:lnTo>
                <a:cubicBezTo>
                  <a:pt x="269522" y="6399152"/>
                  <a:pt x="0" y="6129629"/>
                  <a:pt x="0" y="5797156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B2BF18D3-87BE-4A2D-AD2C-B21E415FD900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9138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5330952" cy="3739896"/>
          </a:xfrm>
        </p:spPr>
        <p:txBody>
          <a:bodyPr anchor="t">
            <a:normAutofit/>
          </a:bodyPr>
          <a:lstStyle>
            <a:lvl1pPr algn="l">
              <a:defRPr sz="6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768" y="4873752"/>
            <a:ext cx="4517136" cy="1380744"/>
          </a:xfrm>
        </p:spPr>
        <p:txBody>
          <a:bodyPr anchor="b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DEE3B02A-3B83-3083-3F07-26E25C6C13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17248" y="0"/>
            <a:ext cx="5674753" cy="6399152"/>
          </a:xfrm>
          <a:custGeom>
            <a:avLst/>
            <a:gdLst>
              <a:gd name="connsiteX0" fmla="*/ 0 w 5674753"/>
              <a:gd name="connsiteY0" fmla="*/ 0 h 6399152"/>
              <a:gd name="connsiteX1" fmla="*/ 5674753 w 5674753"/>
              <a:gd name="connsiteY1" fmla="*/ 0 h 6399152"/>
              <a:gd name="connsiteX2" fmla="*/ 5674753 w 5674753"/>
              <a:gd name="connsiteY2" fmla="*/ 6399152 h 6399152"/>
              <a:gd name="connsiteX3" fmla="*/ 601996 w 5674753"/>
              <a:gd name="connsiteY3" fmla="*/ 6399152 h 6399152"/>
              <a:gd name="connsiteX4" fmla="*/ 0 w 5674753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74753" h="6399152">
                <a:moveTo>
                  <a:pt x="0" y="0"/>
                </a:moveTo>
                <a:lnTo>
                  <a:pt x="5674753" y="0"/>
                </a:lnTo>
                <a:lnTo>
                  <a:pt x="5674753" y="6399152"/>
                </a:lnTo>
                <a:lnTo>
                  <a:pt x="601996" y="6399152"/>
                </a:lnTo>
                <a:cubicBezTo>
                  <a:pt x="269523" y="6399152"/>
                  <a:pt x="0" y="6129629"/>
                  <a:pt x="0" y="5797156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73F0B94E-0195-4FC9-AEFD-CCBB878ACEDF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7676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69480" y="411480"/>
            <a:ext cx="4361688" cy="3968496"/>
          </a:xfrm>
        </p:spPr>
        <p:txBody>
          <a:bodyPr anchor="t">
            <a:normAutofit/>
          </a:bodyPr>
          <a:lstStyle>
            <a:lvl1pPr algn="l"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69480" y="4873752"/>
            <a:ext cx="4206240" cy="1380744"/>
          </a:xfrm>
        </p:spPr>
        <p:txBody>
          <a:bodyPr anchor="b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1D6AB98B-BD95-F9FC-BB22-1A89B6EE32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604503" cy="6399152"/>
          </a:xfrm>
          <a:custGeom>
            <a:avLst/>
            <a:gdLst>
              <a:gd name="connsiteX0" fmla="*/ 0 w 6604503"/>
              <a:gd name="connsiteY0" fmla="*/ 0 h 6399152"/>
              <a:gd name="connsiteX1" fmla="*/ 6604503 w 6604503"/>
              <a:gd name="connsiteY1" fmla="*/ 0 h 6399152"/>
              <a:gd name="connsiteX2" fmla="*/ 6604503 w 6604503"/>
              <a:gd name="connsiteY2" fmla="*/ 5797156 h 6399152"/>
              <a:gd name="connsiteX3" fmla="*/ 6002507 w 6604503"/>
              <a:gd name="connsiteY3" fmla="*/ 6399152 h 6399152"/>
              <a:gd name="connsiteX4" fmla="*/ 0 w 6604503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04503" h="6399152">
                <a:moveTo>
                  <a:pt x="0" y="0"/>
                </a:moveTo>
                <a:lnTo>
                  <a:pt x="6604503" y="0"/>
                </a:lnTo>
                <a:lnTo>
                  <a:pt x="6604503" y="5797156"/>
                </a:lnTo>
                <a:cubicBezTo>
                  <a:pt x="6604503" y="6129629"/>
                  <a:pt x="6334980" y="6399152"/>
                  <a:pt x="6002507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9B0F68CC-6BDD-49E7-8971-97164A4B1FA2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6156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045952" cy="1828800"/>
          </a:xfrm>
        </p:spPr>
        <p:txBody>
          <a:bodyPr anchor="t">
            <a:normAutofit/>
          </a:bodyPr>
          <a:lstStyle>
            <a:lvl1pPr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2784" y="2423160"/>
            <a:ext cx="5202936" cy="3858768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+mj-lt"/>
              <a:buAutoNum type="arabicPeriod"/>
              <a:defRPr lang="en-US" dirty="0"/>
            </a:lvl1pPr>
            <a:lvl2pPr marL="571500" indent="-342900">
              <a:buFont typeface="+mj-lt"/>
              <a:buAutoNum type="alphaLcPeriod"/>
              <a:defRPr lang="en-US" dirty="0"/>
            </a:lvl2pPr>
            <a:lvl3pPr marL="800100" indent="-342900">
              <a:buFont typeface="+mj-lt"/>
              <a:buAutoNum type="romanLcPeriod"/>
              <a:defRPr lang="en-US" dirty="0"/>
            </a:lvl3pPr>
            <a:lvl4pPr marL="914400" indent="-228600">
              <a:buFont typeface="+mj-lt"/>
              <a:buAutoNum type="arabicParenR"/>
              <a:defRPr lang="en-US" dirty="0"/>
            </a:lvl4pPr>
            <a:lvl5pPr marL="1143000" indent="-228600">
              <a:buFont typeface="+mj-lt"/>
              <a:buAutoNum type="alphaLcParenR"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4D5D5-F2FF-4BCB-BACC-FA9A736697CB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8130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1006" y="998230"/>
            <a:ext cx="3951469" cy="1947672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DD60ACDC-1760-F721-E270-0D2FC4872D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7002464" cy="6399152"/>
          </a:xfrm>
          <a:custGeom>
            <a:avLst/>
            <a:gdLst>
              <a:gd name="connsiteX0" fmla="*/ 0 w 7002464"/>
              <a:gd name="connsiteY0" fmla="*/ 0 h 6399152"/>
              <a:gd name="connsiteX1" fmla="*/ 7002464 w 7002464"/>
              <a:gd name="connsiteY1" fmla="*/ 0 h 6399152"/>
              <a:gd name="connsiteX2" fmla="*/ 7002464 w 7002464"/>
              <a:gd name="connsiteY2" fmla="*/ 5797156 h 6399152"/>
              <a:gd name="connsiteX3" fmla="*/ 6400468 w 7002464"/>
              <a:gd name="connsiteY3" fmla="*/ 6399152 h 6399152"/>
              <a:gd name="connsiteX4" fmla="*/ 0 w 7002464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02464" h="6399152">
                <a:moveTo>
                  <a:pt x="0" y="0"/>
                </a:moveTo>
                <a:lnTo>
                  <a:pt x="7002464" y="0"/>
                </a:lnTo>
                <a:lnTo>
                  <a:pt x="7002464" y="5797156"/>
                </a:lnTo>
                <a:cubicBezTo>
                  <a:pt x="7002464" y="6129629"/>
                  <a:pt x="6732941" y="6399152"/>
                  <a:pt x="6400468" y="6399152"/>
                </a:cubicBezTo>
                <a:lnTo>
                  <a:pt x="0" y="6399152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91007" y="3099815"/>
            <a:ext cx="3951469" cy="3084599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/>
            </a:lvl1pPr>
            <a:lvl2pPr marL="571500" indent="-342900">
              <a:buFont typeface="+mj-lt"/>
              <a:buAutoNum type="alphaLcPeriod"/>
              <a:defRPr sz="1600"/>
            </a:lvl2pPr>
            <a:lvl3pPr marL="800100" indent="-342900">
              <a:buFont typeface="+mj-lt"/>
              <a:buAutoNum type="romanLcPeriod"/>
              <a:defRPr sz="1400"/>
            </a:lvl3pPr>
            <a:lvl4pPr marL="914400" indent="-228600">
              <a:buFont typeface="+mj-lt"/>
              <a:buAutoNum type="arabicParenR"/>
              <a:defRPr sz="1200"/>
            </a:lvl4pPr>
            <a:lvl5pPr marL="1143000" indent="-228600">
              <a:buFont typeface="+mj-lt"/>
              <a:buAutoNum type="alphaLcParenR"/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747D10D-DAA6-49BD-BCDC-42DE71F72A89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5506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2478024"/>
            <a:ext cx="4325112" cy="2454796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3800" y="2478024"/>
            <a:ext cx="4325112" cy="245479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Click to edit Master text styles</a:t>
            </a:r>
          </a:p>
          <a:p>
            <a:pPr marL="4572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Second level</a:t>
            </a:r>
          </a:p>
          <a:p>
            <a:pPr marL="6858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Third level</a:t>
            </a:r>
          </a:p>
          <a:p>
            <a:pPr marL="9144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Fourth level</a:t>
            </a:r>
          </a:p>
          <a:p>
            <a:pPr marL="11430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9C55D-C47D-42B9-AD20-3E2CCE08596C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1959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2039112"/>
            <a:ext cx="3813048" cy="353872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2039112"/>
            <a:ext cx="5047488" cy="35387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A44AD-1FB0-4882-B380-D102D5E41B49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8284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600200"/>
            <a:ext cx="4142232" cy="46360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1600200"/>
            <a:ext cx="5788152" cy="463600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FD0E9-BB2A-40F4-9FCA-339953EA9BCB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252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640079"/>
            <a:ext cx="4032505" cy="3621024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22392" y="640715"/>
            <a:ext cx="5968098" cy="5719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DCE86-7B4C-43EC-801D-4B957536C306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7848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40080"/>
            <a:ext cx="3493008" cy="3621024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5696" y="640080"/>
            <a:ext cx="7159752" cy="572414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3FCD9-BE24-4676-9D2E-63D9ED82EDA2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0163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 (Ma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-1325880"/>
            <a:ext cx="10515600" cy="132588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" y="329450"/>
            <a:ext cx="11924209" cy="6199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A290A-121B-47D5-B4CD-63E70D76A5D5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4651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4480560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7" y="2276856"/>
            <a:ext cx="4480560" cy="4041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CE823DF8-AABE-3B17-254E-81CD7CA2B5B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737594" y="0"/>
            <a:ext cx="6454406" cy="6399152"/>
          </a:xfrm>
          <a:custGeom>
            <a:avLst/>
            <a:gdLst>
              <a:gd name="connsiteX0" fmla="*/ 0 w 6454406"/>
              <a:gd name="connsiteY0" fmla="*/ 0 h 6399152"/>
              <a:gd name="connsiteX1" fmla="*/ 6454406 w 6454406"/>
              <a:gd name="connsiteY1" fmla="*/ 0 h 6399152"/>
              <a:gd name="connsiteX2" fmla="*/ 6454406 w 6454406"/>
              <a:gd name="connsiteY2" fmla="*/ 6399152 h 6399152"/>
              <a:gd name="connsiteX3" fmla="*/ 601995 w 6454406"/>
              <a:gd name="connsiteY3" fmla="*/ 6399152 h 6399152"/>
              <a:gd name="connsiteX4" fmla="*/ 0 w 6454406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4406" h="6399152">
                <a:moveTo>
                  <a:pt x="0" y="0"/>
                </a:moveTo>
                <a:lnTo>
                  <a:pt x="6454406" y="0"/>
                </a:lnTo>
                <a:lnTo>
                  <a:pt x="6454406" y="6399152"/>
                </a:lnTo>
                <a:lnTo>
                  <a:pt x="601995" y="6399152"/>
                </a:lnTo>
                <a:cubicBezTo>
                  <a:pt x="269522" y="6399152"/>
                  <a:pt x="0" y="6129629"/>
                  <a:pt x="0" y="5797156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A58D8-7EDF-40A6-A98C-8CBDF59A319E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1316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601755"/>
            <a:ext cx="4389120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6F26914B-7405-10AB-A859-8165D7B1A93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6591300" cy="6410303"/>
          </a:xfrm>
          <a:custGeom>
            <a:avLst/>
            <a:gdLst>
              <a:gd name="connsiteX0" fmla="*/ 0 w 6591300"/>
              <a:gd name="connsiteY0" fmla="*/ 0 h 6410303"/>
              <a:gd name="connsiteX1" fmla="*/ 6591300 w 6591300"/>
              <a:gd name="connsiteY1" fmla="*/ 0 h 6410303"/>
              <a:gd name="connsiteX2" fmla="*/ 6591300 w 6591300"/>
              <a:gd name="connsiteY2" fmla="*/ 5807073 h 6410303"/>
              <a:gd name="connsiteX3" fmla="*/ 5988070 w 6591300"/>
              <a:gd name="connsiteY3" fmla="*/ 6410303 h 6410303"/>
              <a:gd name="connsiteX4" fmla="*/ 0 w 6591300"/>
              <a:gd name="connsiteY4" fmla="*/ 6410303 h 6410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1300" h="6410303">
                <a:moveTo>
                  <a:pt x="0" y="0"/>
                </a:moveTo>
                <a:lnTo>
                  <a:pt x="6591300" y="0"/>
                </a:lnTo>
                <a:lnTo>
                  <a:pt x="6591300" y="5807073"/>
                </a:lnTo>
                <a:cubicBezTo>
                  <a:pt x="6591300" y="6140228"/>
                  <a:pt x="6321225" y="6410303"/>
                  <a:pt x="5988070" y="6410303"/>
                </a:cubicBezTo>
                <a:lnTo>
                  <a:pt x="0" y="6410303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6328" y="2276856"/>
            <a:ext cx="4389120" cy="4041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16DF7C3E-B5DF-4043-B2F9-CD94B277B81B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4832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3401568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2276856"/>
            <a:ext cx="3401568" cy="404164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58FA1BA0-D099-705F-F85E-3FBC782F765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02843" y="2"/>
            <a:ext cx="7689157" cy="6399151"/>
          </a:xfrm>
          <a:custGeom>
            <a:avLst/>
            <a:gdLst>
              <a:gd name="connsiteX0" fmla="*/ 0 w 7689157"/>
              <a:gd name="connsiteY0" fmla="*/ 0 h 6399151"/>
              <a:gd name="connsiteX1" fmla="*/ 7689157 w 7689157"/>
              <a:gd name="connsiteY1" fmla="*/ 0 h 6399151"/>
              <a:gd name="connsiteX2" fmla="*/ 7689157 w 7689157"/>
              <a:gd name="connsiteY2" fmla="*/ 6399151 h 6399151"/>
              <a:gd name="connsiteX3" fmla="*/ 601997 w 7689157"/>
              <a:gd name="connsiteY3" fmla="*/ 6399151 h 6399151"/>
              <a:gd name="connsiteX4" fmla="*/ 0 w 7689157"/>
              <a:gd name="connsiteY4" fmla="*/ 5797155 h 6399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9157" h="6399151">
                <a:moveTo>
                  <a:pt x="0" y="0"/>
                </a:moveTo>
                <a:lnTo>
                  <a:pt x="7689157" y="0"/>
                </a:lnTo>
                <a:lnTo>
                  <a:pt x="7689157" y="6399151"/>
                </a:lnTo>
                <a:lnTo>
                  <a:pt x="601997" y="6399151"/>
                </a:lnTo>
                <a:cubicBezTo>
                  <a:pt x="269523" y="6399151"/>
                  <a:pt x="0" y="6129628"/>
                  <a:pt x="0" y="5797155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4F04B89-F088-43E2-8F95-5A2E5E9F612E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5664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1040" y="603504"/>
            <a:ext cx="3401568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F44EE1A0-D83B-FE6C-4495-F55C5070D5D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7734300" cy="6399152"/>
          </a:xfrm>
          <a:custGeom>
            <a:avLst/>
            <a:gdLst>
              <a:gd name="connsiteX0" fmla="*/ 0 w 7734300"/>
              <a:gd name="connsiteY0" fmla="*/ 0 h 6399152"/>
              <a:gd name="connsiteX1" fmla="*/ 7734300 w 7734300"/>
              <a:gd name="connsiteY1" fmla="*/ 0 h 6399152"/>
              <a:gd name="connsiteX2" fmla="*/ 7734300 w 7734300"/>
              <a:gd name="connsiteY2" fmla="*/ 5797156 h 6399152"/>
              <a:gd name="connsiteX3" fmla="*/ 7132304 w 7734300"/>
              <a:gd name="connsiteY3" fmla="*/ 6399152 h 6399152"/>
              <a:gd name="connsiteX4" fmla="*/ 0 w 7734300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4300" h="6399152">
                <a:moveTo>
                  <a:pt x="0" y="0"/>
                </a:moveTo>
                <a:lnTo>
                  <a:pt x="7734300" y="0"/>
                </a:lnTo>
                <a:lnTo>
                  <a:pt x="7734300" y="5797156"/>
                </a:lnTo>
                <a:cubicBezTo>
                  <a:pt x="7734300" y="6129629"/>
                  <a:pt x="7464777" y="6399152"/>
                  <a:pt x="7132304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21040" y="2276856"/>
            <a:ext cx="3401568" cy="404164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A0FCFF8D-E3E3-4D6C-85D1-1D24204FD961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4563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4162318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4162318"/>
            <a:ext cx="7772400" cy="22402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696DEB7-ADC8-3E90-7A63-F11D6535D0E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1750040" cy="3806246"/>
          </a:xfrm>
          <a:custGeom>
            <a:avLst/>
            <a:gdLst>
              <a:gd name="connsiteX0" fmla="*/ 0 w 11733150"/>
              <a:gd name="connsiteY0" fmla="*/ 0 h 3806246"/>
              <a:gd name="connsiteX1" fmla="*/ 11733150 w 11733150"/>
              <a:gd name="connsiteY1" fmla="*/ 0 h 3806246"/>
              <a:gd name="connsiteX2" fmla="*/ 11733150 w 11733150"/>
              <a:gd name="connsiteY2" fmla="*/ 3204250 h 3806246"/>
              <a:gd name="connsiteX3" fmla="*/ 11131154 w 11733150"/>
              <a:gd name="connsiteY3" fmla="*/ 3806246 h 3806246"/>
              <a:gd name="connsiteX4" fmla="*/ 0 w 11733150"/>
              <a:gd name="connsiteY4" fmla="*/ 3806246 h 3806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33150" h="3806246">
                <a:moveTo>
                  <a:pt x="0" y="0"/>
                </a:moveTo>
                <a:lnTo>
                  <a:pt x="11733150" y="0"/>
                </a:lnTo>
                <a:lnTo>
                  <a:pt x="11733150" y="3204250"/>
                </a:lnTo>
                <a:cubicBezTo>
                  <a:pt x="11733150" y="3536723"/>
                  <a:pt x="11463627" y="3806246"/>
                  <a:pt x="11131154" y="3806246"/>
                </a:cubicBezTo>
                <a:lnTo>
                  <a:pt x="0" y="3806246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9AD81-0F74-4052-9D15-1FCBE10FF531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606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61425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561425"/>
            <a:ext cx="7772400" cy="22402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0558516-7088-BB33-D6DC-15ED4C60CBA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1960" y="3067414"/>
            <a:ext cx="11750040" cy="3790586"/>
          </a:xfrm>
          <a:custGeom>
            <a:avLst/>
            <a:gdLst>
              <a:gd name="connsiteX0" fmla="*/ 603695 w 11750040"/>
              <a:gd name="connsiteY0" fmla="*/ 0 h 3790586"/>
              <a:gd name="connsiteX1" fmla="*/ 11750040 w 11750040"/>
              <a:gd name="connsiteY1" fmla="*/ 0 h 3790586"/>
              <a:gd name="connsiteX2" fmla="*/ 11750040 w 11750040"/>
              <a:gd name="connsiteY2" fmla="*/ 3790586 h 3790586"/>
              <a:gd name="connsiteX3" fmla="*/ 0 w 11750040"/>
              <a:gd name="connsiteY3" fmla="*/ 3790586 h 3790586"/>
              <a:gd name="connsiteX4" fmla="*/ 0 w 11750040"/>
              <a:gd name="connsiteY4" fmla="*/ 603695 h 3790586"/>
              <a:gd name="connsiteX5" fmla="*/ 603695 w 11750040"/>
              <a:gd name="connsiteY5" fmla="*/ 0 h 3790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50040" h="3790586">
                <a:moveTo>
                  <a:pt x="603695" y="0"/>
                </a:moveTo>
                <a:lnTo>
                  <a:pt x="11750040" y="0"/>
                </a:lnTo>
                <a:lnTo>
                  <a:pt x="11750040" y="3790586"/>
                </a:lnTo>
                <a:lnTo>
                  <a:pt x="0" y="3790586"/>
                </a:lnTo>
                <a:lnTo>
                  <a:pt x="0" y="603695"/>
                </a:lnTo>
                <a:cubicBezTo>
                  <a:pt x="0" y="270283"/>
                  <a:pt x="270283" y="0"/>
                  <a:pt x="603695" y="0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40460"/>
            <a:ext cx="3494314" cy="338328"/>
          </a:xfrm>
        </p:spPr>
        <p:txBody>
          <a:bodyPr/>
          <a:lstStyle/>
          <a:p>
            <a:fld id="{58567813-D47B-4BA9-A366-45E7794B6608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40460"/>
            <a:ext cx="2805405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40460"/>
            <a:ext cx="429207" cy="338328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1074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1896" y="1078992"/>
            <a:ext cx="3273552" cy="194767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8073E866-A871-62F7-1E54-F2A44278F8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7734300" cy="6399152"/>
          </a:xfrm>
          <a:custGeom>
            <a:avLst/>
            <a:gdLst>
              <a:gd name="connsiteX0" fmla="*/ 0 w 7734300"/>
              <a:gd name="connsiteY0" fmla="*/ 0 h 6399152"/>
              <a:gd name="connsiteX1" fmla="*/ 7734300 w 7734300"/>
              <a:gd name="connsiteY1" fmla="*/ 0 h 6399152"/>
              <a:gd name="connsiteX2" fmla="*/ 7734300 w 7734300"/>
              <a:gd name="connsiteY2" fmla="*/ 5797156 h 6399152"/>
              <a:gd name="connsiteX3" fmla="*/ 7132304 w 7734300"/>
              <a:gd name="connsiteY3" fmla="*/ 6399152 h 6399152"/>
              <a:gd name="connsiteX4" fmla="*/ 0 w 7734300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34300" h="6399152">
                <a:moveTo>
                  <a:pt x="0" y="0"/>
                </a:moveTo>
                <a:lnTo>
                  <a:pt x="7734300" y="0"/>
                </a:lnTo>
                <a:lnTo>
                  <a:pt x="7734300" y="5797156"/>
                </a:lnTo>
                <a:cubicBezTo>
                  <a:pt x="7734300" y="6129629"/>
                  <a:pt x="7464777" y="6399152"/>
                  <a:pt x="7132304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11896" y="3099816"/>
            <a:ext cx="3273552" cy="2953512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600"/>
            </a:lvl1pPr>
            <a:lvl2pPr marL="514350" indent="-285750">
              <a:buFont typeface="Arial" panose="020B0604020202020204" pitchFamily="34" charset="0"/>
              <a:buChar char="•"/>
              <a:defRPr sz="1400"/>
            </a:lvl2pPr>
            <a:lvl3pPr marL="628650" indent="-171450">
              <a:buFont typeface="Arial" panose="020B0604020202020204" pitchFamily="34" charset="0"/>
              <a:buChar char="•"/>
              <a:defRPr sz="1200"/>
            </a:lvl3pPr>
            <a:lvl4pPr marL="857250" indent="-171450">
              <a:buFont typeface="Arial" panose="020B0604020202020204" pitchFamily="34" charset="0"/>
              <a:buChar char="•"/>
              <a:defRPr sz="1100"/>
            </a:lvl4pPr>
            <a:lvl5pPr marL="1085850" indent="-171450">
              <a:buFont typeface="Arial" panose="020B0604020202020204" pitchFamily="34" charset="0"/>
              <a:buChar char="•"/>
              <a:defRPr sz="10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3C75A4F-7395-44C0-9A76-83F0F6EA512A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7573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111854"/>
            <a:ext cx="3945468" cy="138988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84372" y="5111854"/>
            <a:ext cx="6168356" cy="1389888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200"/>
            </a:lvl2pPr>
            <a:lvl3pPr marL="457200" indent="0">
              <a:buFont typeface="Arial" panose="020B0604020202020204" pitchFamily="34" charset="0"/>
              <a:buNone/>
              <a:defRPr sz="1100"/>
            </a:lvl3pPr>
            <a:lvl4pPr marL="685800" indent="0">
              <a:buFont typeface="Arial" panose="020B0604020202020204" pitchFamily="34" charset="0"/>
              <a:buNone/>
              <a:defRPr sz="1050"/>
            </a:lvl4pPr>
            <a:lvl5pPr marL="914400" indent="0">
              <a:buFont typeface="Arial" panose="020B0604020202020204" pitchFamily="34" charset="0"/>
              <a:buNone/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5B30A2-D0D1-DED2-1133-A673CEA16AE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1750040" cy="4724868"/>
          </a:xfrm>
          <a:custGeom>
            <a:avLst/>
            <a:gdLst>
              <a:gd name="connsiteX0" fmla="*/ 0 w 11750040"/>
              <a:gd name="connsiteY0" fmla="*/ 0 h 4724868"/>
              <a:gd name="connsiteX1" fmla="*/ 11750040 w 11750040"/>
              <a:gd name="connsiteY1" fmla="*/ 0 h 4724868"/>
              <a:gd name="connsiteX2" fmla="*/ 11750040 w 11750040"/>
              <a:gd name="connsiteY2" fmla="*/ 4122872 h 4724868"/>
              <a:gd name="connsiteX3" fmla="*/ 11148044 w 11750040"/>
              <a:gd name="connsiteY3" fmla="*/ 4724868 h 4724868"/>
              <a:gd name="connsiteX4" fmla="*/ 0 w 11750040"/>
              <a:gd name="connsiteY4" fmla="*/ 4724868 h 4724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50040" h="4724868">
                <a:moveTo>
                  <a:pt x="0" y="0"/>
                </a:moveTo>
                <a:lnTo>
                  <a:pt x="11750040" y="0"/>
                </a:lnTo>
                <a:lnTo>
                  <a:pt x="11750040" y="4122872"/>
                </a:lnTo>
                <a:cubicBezTo>
                  <a:pt x="11750040" y="4455345"/>
                  <a:pt x="11480517" y="4724868"/>
                  <a:pt x="11148044" y="4724868"/>
                </a:cubicBezTo>
                <a:lnTo>
                  <a:pt x="0" y="4724868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EEDCC-520A-464B-900A-5F7E0E1FFC43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4797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0408" y="548640"/>
            <a:ext cx="6035040" cy="114300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C1AB8ED2-AD91-CB22-5624-BD41AB32529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4844052" cy="6399152"/>
          </a:xfrm>
          <a:custGeom>
            <a:avLst/>
            <a:gdLst>
              <a:gd name="connsiteX0" fmla="*/ 0 w 4844052"/>
              <a:gd name="connsiteY0" fmla="*/ 0 h 6399152"/>
              <a:gd name="connsiteX1" fmla="*/ 4844052 w 4844052"/>
              <a:gd name="connsiteY1" fmla="*/ 0 h 6399152"/>
              <a:gd name="connsiteX2" fmla="*/ 4844052 w 4844052"/>
              <a:gd name="connsiteY2" fmla="*/ 5795922 h 6399152"/>
              <a:gd name="connsiteX3" fmla="*/ 4240822 w 4844052"/>
              <a:gd name="connsiteY3" fmla="*/ 6399152 h 6399152"/>
              <a:gd name="connsiteX4" fmla="*/ 0 w 4844052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4052" h="6399152">
                <a:moveTo>
                  <a:pt x="0" y="0"/>
                </a:moveTo>
                <a:lnTo>
                  <a:pt x="4844052" y="0"/>
                </a:lnTo>
                <a:lnTo>
                  <a:pt x="4844052" y="5795922"/>
                </a:lnTo>
                <a:cubicBezTo>
                  <a:pt x="4844052" y="6129077"/>
                  <a:pt x="4573977" y="6399152"/>
                  <a:pt x="4240822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50408" y="1828800"/>
            <a:ext cx="6035040" cy="44897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B36C1D43-E95A-44CE-BF39-AC264176BC74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6640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48640"/>
            <a:ext cx="6135624" cy="114300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1828800"/>
            <a:ext cx="6135624" cy="44897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D436AA50-FCF9-9A32-68F8-A124C794908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353304" y="0"/>
            <a:ext cx="4838696" cy="6399152"/>
          </a:xfrm>
          <a:custGeom>
            <a:avLst/>
            <a:gdLst>
              <a:gd name="connsiteX0" fmla="*/ 0 w 4838696"/>
              <a:gd name="connsiteY0" fmla="*/ 0 h 6399152"/>
              <a:gd name="connsiteX1" fmla="*/ 4838696 w 4838696"/>
              <a:gd name="connsiteY1" fmla="*/ 0 h 6399152"/>
              <a:gd name="connsiteX2" fmla="*/ 4838696 w 4838696"/>
              <a:gd name="connsiteY2" fmla="*/ 6399152 h 6399152"/>
              <a:gd name="connsiteX3" fmla="*/ 603230 w 4838696"/>
              <a:gd name="connsiteY3" fmla="*/ 6399152 h 6399152"/>
              <a:gd name="connsiteX4" fmla="*/ 0 w 4838696"/>
              <a:gd name="connsiteY4" fmla="*/ 579592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8696" h="6399152">
                <a:moveTo>
                  <a:pt x="0" y="0"/>
                </a:moveTo>
                <a:lnTo>
                  <a:pt x="4838696" y="0"/>
                </a:lnTo>
                <a:lnTo>
                  <a:pt x="4838696" y="6399152"/>
                </a:lnTo>
                <a:lnTo>
                  <a:pt x="603230" y="6399152"/>
                </a:lnTo>
                <a:cubicBezTo>
                  <a:pt x="270075" y="6399152"/>
                  <a:pt x="0" y="6129077"/>
                  <a:pt x="0" y="5795922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4395D-714C-468A-B505-16E3BDC41D6C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9668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320040"/>
            <a:ext cx="438912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6B8A8E1B-B99E-8C69-154E-2FAADB07D51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591300" cy="6399152"/>
          </a:xfrm>
          <a:custGeom>
            <a:avLst/>
            <a:gdLst>
              <a:gd name="connsiteX0" fmla="*/ 0 w 6591300"/>
              <a:gd name="connsiteY0" fmla="*/ 0 h 6399152"/>
              <a:gd name="connsiteX1" fmla="*/ 6591300 w 6591300"/>
              <a:gd name="connsiteY1" fmla="*/ 0 h 6399152"/>
              <a:gd name="connsiteX2" fmla="*/ 6591300 w 6591300"/>
              <a:gd name="connsiteY2" fmla="*/ 5797156 h 6399152"/>
              <a:gd name="connsiteX3" fmla="*/ 5989304 w 6591300"/>
              <a:gd name="connsiteY3" fmla="*/ 6399152 h 6399152"/>
              <a:gd name="connsiteX4" fmla="*/ 0 w 6591300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1300" h="6399152">
                <a:moveTo>
                  <a:pt x="0" y="0"/>
                </a:moveTo>
                <a:lnTo>
                  <a:pt x="6591300" y="0"/>
                </a:lnTo>
                <a:lnTo>
                  <a:pt x="6591300" y="5797156"/>
                </a:lnTo>
                <a:cubicBezTo>
                  <a:pt x="6591300" y="6129629"/>
                  <a:pt x="6321777" y="6399152"/>
                  <a:pt x="5989304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6328" y="1380744"/>
            <a:ext cx="438912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4009D615-5030-44BE-B1E7-FCAF557FFC34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7123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320040"/>
            <a:ext cx="4573413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6" y="1380744"/>
            <a:ext cx="4573413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BD82EEA-7278-1A73-C95C-473F75B540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737593" y="0"/>
            <a:ext cx="6454407" cy="6399152"/>
          </a:xfrm>
          <a:custGeom>
            <a:avLst/>
            <a:gdLst>
              <a:gd name="connsiteX0" fmla="*/ 0 w 6454407"/>
              <a:gd name="connsiteY0" fmla="*/ 0 h 6399152"/>
              <a:gd name="connsiteX1" fmla="*/ 6454407 w 6454407"/>
              <a:gd name="connsiteY1" fmla="*/ 0 h 6399152"/>
              <a:gd name="connsiteX2" fmla="*/ 6454407 w 6454407"/>
              <a:gd name="connsiteY2" fmla="*/ 6399152 h 6399152"/>
              <a:gd name="connsiteX3" fmla="*/ 601996 w 6454407"/>
              <a:gd name="connsiteY3" fmla="*/ 6399152 h 6399152"/>
              <a:gd name="connsiteX4" fmla="*/ 0 w 6454407"/>
              <a:gd name="connsiteY4" fmla="*/ 5797156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4407" h="6399152">
                <a:moveTo>
                  <a:pt x="0" y="0"/>
                </a:moveTo>
                <a:lnTo>
                  <a:pt x="6454407" y="0"/>
                </a:lnTo>
                <a:lnTo>
                  <a:pt x="6454407" y="6399152"/>
                </a:lnTo>
                <a:lnTo>
                  <a:pt x="601996" y="6399152"/>
                </a:lnTo>
                <a:cubicBezTo>
                  <a:pt x="269523" y="6399152"/>
                  <a:pt x="0" y="6129629"/>
                  <a:pt x="0" y="5797156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D8DDD-BB5E-4F5B-81F2-5E5F98B403C0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721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11155680" cy="970463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9C22D85-D675-737B-9F54-B9D7FC81919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828800"/>
            <a:ext cx="6707699" cy="5029200"/>
          </a:xfrm>
          <a:custGeom>
            <a:avLst/>
            <a:gdLst>
              <a:gd name="connsiteX0" fmla="*/ 0 w 6707699"/>
              <a:gd name="connsiteY0" fmla="*/ 0 h 5029200"/>
              <a:gd name="connsiteX1" fmla="*/ 6129259 w 6707699"/>
              <a:gd name="connsiteY1" fmla="*/ 0 h 5029200"/>
              <a:gd name="connsiteX2" fmla="*/ 6707699 w 6707699"/>
              <a:gd name="connsiteY2" fmla="*/ 578440 h 5029200"/>
              <a:gd name="connsiteX3" fmla="*/ 6707699 w 6707699"/>
              <a:gd name="connsiteY3" fmla="*/ 5029200 h 5029200"/>
              <a:gd name="connsiteX4" fmla="*/ 0 w 6707699"/>
              <a:gd name="connsiteY4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7699" h="5029200">
                <a:moveTo>
                  <a:pt x="0" y="0"/>
                </a:moveTo>
                <a:lnTo>
                  <a:pt x="6129259" y="0"/>
                </a:lnTo>
                <a:cubicBezTo>
                  <a:pt x="6448723" y="0"/>
                  <a:pt x="6707699" y="258976"/>
                  <a:pt x="6707699" y="578440"/>
                </a:cubicBezTo>
                <a:lnTo>
                  <a:pt x="6707699" y="5029200"/>
                </a:lnTo>
                <a:lnTo>
                  <a:pt x="0" y="502920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89302" y="1828800"/>
            <a:ext cx="4196146" cy="45037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89302" y="6492240"/>
            <a:ext cx="1280160" cy="338328"/>
          </a:xfrm>
        </p:spPr>
        <p:txBody>
          <a:bodyPr/>
          <a:lstStyle/>
          <a:p>
            <a:fld id="{083588C5-4E32-4E6E-80AB-32A6125C957F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9462" y="6492240"/>
            <a:ext cx="2888554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7432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0076" y="320040"/>
            <a:ext cx="676656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1B32E518-8213-A79A-7E36-BA4D782F8ED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4147926" cy="6399152"/>
          </a:xfrm>
          <a:custGeom>
            <a:avLst/>
            <a:gdLst>
              <a:gd name="connsiteX0" fmla="*/ 0 w 4147926"/>
              <a:gd name="connsiteY0" fmla="*/ 0 h 6399152"/>
              <a:gd name="connsiteX1" fmla="*/ 4147926 w 4147926"/>
              <a:gd name="connsiteY1" fmla="*/ 0 h 6399152"/>
              <a:gd name="connsiteX2" fmla="*/ 4147926 w 4147926"/>
              <a:gd name="connsiteY2" fmla="*/ 5795922 h 6399152"/>
              <a:gd name="connsiteX3" fmla="*/ 3544696 w 4147926"/>
              <a:gd name="connsiteY3" fmla="*/ 6399152 h 6399152"/>
              <a:gd name="connsiteX4" fmla="*/ 0 w 4147926"/>
              <a:gd name="connsiteY4" fmla="*/ 639915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7926" h="6399152">
                <a:moveTo>
                  <a:pt x="0" y="0"/>
                </a:moveTo>
                <a:lnTo>
                  <a:pt x="4147926" y="0"/>
                </a:lnTo>
                <a:lnTo>
                  <a:pt x="4147926" y="5795922"/>
                </a:lnTo>
                <a:cubicBezTo>
                  <a:pt x="4147926" y="6129077"/>
                  <a:pt x="3877851" y="6399152"/>
                  <a:pt x="3544696" y="6399152"/>
                </a:cubicBezTo>
                <a:lnTo>
                  <a:pt x="0" y="6399152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20076" y="1380744"/>
            <a:ext cx="676656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B337EAFE-6A88-4B1F-9ABC-CA3CFB830DD6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3911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320040"/>
            <a:ext cx="685800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1380744"/>
            <a:ext cx="685800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2444857-0BC3-ACAE-DBB1-5D530AA35ED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46768" y="0"/>
            <a:ext cx="4145232" cy="6399152"/>
          </a:xfrm>
          <a:custGeom>
            <a:avLst/>
            <a:gdLst>
              <a:gd name="connsiteX0" fmla="*/ 0 w 4145232"/>
              <a:gd name="connsiteY0" fmla="*/ 0 h 6399152"/>
              <a:gd name="connsiteX1" fmla="*/ 4145232 w 4145232"/>
              <a:gd name="connsiteY1" fmla="*/ 0 h 6399152"/>
              <a:gd name="connsiteX2" fmla="*/ 4145232 w 4145232"/>
              <a:gd name="connsiteY2" fmla="*/ 6399152 h 6399152"/>
              <a:gd name="connsiteX3" fmla="*/ 603230 w 4145232"/>
              <a:gd name="connsiteY3" fmla="*/ 6399152 h 6399152"/>
              <a:gd name="connsiteX4" fmla="*/ 0 w 4145232"/>
              <a:gd name="connsiteY4" fmla="*/ 579592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5232" h="6399152">
                <a:moveTo>
                  <a:pt x="0" y="0"/>
                </a:moveTo>
                <a:lnTo>
                  <a:pt x="4145232" y="0"/>
                </a:lnTo>
                <a:lnTo>
                  <a:pt x="4145232" y="6399152"/>
                </a:lnTo>
                <a:lnTo>
                  <a:pt x="603230" y="6399152"/>
                </a:lnTo>
                <a:cubicBezTo>
                  <a:pt x="270075" y="6399152"/>
                  <a:pt x="0" y="6129077"/>
                  <a:pt x="0" y="5795922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70683-5F2F-44F3-8B59-45258C4FD45A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3337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48639"/>
            <a:ext cx="4855464" cy="1453896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C202BC3A-8633-9F03-1586-99447DA1CFF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2293496"/>
            <a:ext cx="5285232" cy="4564504"/>
          </a:xfrm>
          <a:custGeom>
            <a:avLst/>
            <a:gdLst>
              <a:gd name="connsiteX0" fmla="*/ 0 w 5285232"/>
              <a:gd name="connsiteY0" fmla="*/ 0 h 4564504"/>
              <a:gd name="connsiteX1" fmla="*/ 4706792 w 5285232"/>
              <a:gd name="connsiteY1" fmla="*/ 0 h 4564504"/>
              <a:gd name="connsiteX2" fmla="*/ 5285232 w 5285232"/>
              <a:gd name="connsiteY2" fmla="*/ 578440 h 4564504"/>
              <a:gd name="connsiteX3" fmla="*/ 5285232 w 5285232"/>
              <a:gd name="connsiteY3" fmla="*/ 4564504 h 4564504"/>
              <a:gd name="connsiteX4" fmla="*/ 0 w 5285232"/>
              <a:gd name="connsiteY4" fmla="*/ 4564504 h 4564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5232" h="4564504">
                <a:moveTo>
                  <a:pt x="0" y="0"/>
                </a:moveTo>
                <a:lnTo>
                  <a:pt x="4706792" y="0"/>
                </a:lnTo>
                <a:cubicBezTo>
                  <a:pt x="5026256" y="0"/>
                  <a:pt x="5285232" y="258976"/>
                  <a:pt x="5285232" y="578440"/>
                </a:cubicBezTo>
                <a:lnTo>
                  <a:pt x="5285232" y="4564504"/>
                </a:lnTo>
                <a:lnTo>
                  <a:pt x="0" y="4564504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549275"/>
            <a:ext cx="5585925" cy="5783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0" y="6492240"/>
            <a:ext cx="2651760" cy="338328"/>
          </a:xfrm>
        </p:spPr>
        <p:txBody>
          <a:bodyPr/>
          <a:lstStyle/>
          <a:p>
            <a:fld id="{813EDC87-0EBE-4D2E-8804-E5F0EDA0B797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9767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Photo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0218"/>
            <a:ext cx="3827439" cy="1453896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E211327B-3880-6494-1C8F-EEE1BF913B8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2293494"/>
            <a:ext cx="4176819" cy="4564506"/>
          </a:xfrm>
          <a:custGeom>
            <a:avLst/>
            <a:gdLst>
              <a:gd name="connsiteX0" fmla="*/ 0 w 4176819"/>
              <a:gd name="connsiteY0" fmla="*/ 0 h 4564506"/>
              <a:gd name="connsiteX1" fmla="*/ 3598379 w 4176819"/>
              <a:gd name="connsiteY1" fmla="*/ 0 h 4564506"/>
              <a:gd name="connsiteX2" fmla="*/ 4176819 w 4176819"/>
              <a:gd name="connsiteY2" fmla="*/ 578440 h 4564506"/>
              <a:gd name="connsiteX3" fmla="*/ 4176819 w 4176819"/>
              <a:gd name="connsiteY3" fmla="*/ 4564506 h 4564506"/>
              <a:gd name="connsiteX4" fmla="*/ 0 w 4176819"/>
              <a:gd name="connsiteY4" fmla="*/ 4564506 h 4564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76819" h="4564506">
                <a:moveTo>
                  <a:pt x="0" y="0"/>
                </a:moveTo>
                <a:lnTo>
                  <a:pt x="3598379" y="0"/>
                </a:lnTo>
                <a:cubicBezTo>
                  <a:pt x="3917843" y="0"/>
                  <a:pt x="4176819" y="258976"/>
                  <a:pt x="4176819" y="578440"/>
                </a:cubicBezTo>
                <a:lnTo>
                  <a:pt x="4176819" y="4564506"/>
                </a:lnTo>
                <a:lnTo>
                  <a:pt x="0" y="4564506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20787" y="549275"/>
            <a:ext cx="6561138" cy="57881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15073" y="6492240"/>
            <a:ext cx="2843784" cy="338328"/>
          </a:xfrm>
        </p:spPr>
        <p:txBody>
          <a:bodyPr/>
          <a:lstStyle/>
          <a:p>
            <a:fld id="{51CF56A9-FD41-47F4-80A0-DA74EEEC2541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6921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776" y="603504"/>
            <a:ext cx="11201400" cy="4206240"/>
          </a:xfrm>
        </p:spPr>
        <p:txBody>
          <a:bodyPr>
            <a:normAutofit/>
          </a:bodyPr>
          <a:lstStyle>
            <a:lvl1pPr algn="ctr">
              <a:defRPr sz="27800"/>
            </a:lvl1pPr>
          </a:lstStyle>
          <a:p>
            <a:r>
              <a:rPr lang="en-US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DF3EE-4BB8-4215-E053-BF3ED1BB9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BD270-9BF1-4C68-A7FA-BA016D8BB959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AE6E7-0083-439C-3FBC-ADE4BE86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F27A3B-009A-1790-7D93-9A1F6351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89888" y="4809744"/>
            <a:ext cx="9345168" cy="1225296"/>
          </a:xfrm>
        </p:spPr>
        <p:txBody>
          <a:bodyPr>
            <a:normAutofit/>
          </a:bodyPr>
          <a:lstStyle>
            <a:lvl1pPr marL="0" indent="0" algn="ctr">
              <a:buNone/>
              <a:defRPr sz="2800" cap="all" baseline="0"/>
            </a:lvl1pPr>
            <a:lvl2pPr marL="228600" indent="0" algn="ctr">
              <a:buNone/>
              <a:defRPr sz="2400" cap="all" baseline="0"/>
            </a:lvl2pPr>
            <a:lvl3pPr marL="457200" indent="0" algn="ctr">
              <a:buNone/>
              <a:defRPr sz="2000" cap="all" baseline="0"/>
            </a:lvl3pPr>
            <a:lvl4pPr marL="685800" indent="0" algn="ctr">
              <a:buNone/>
              <a:defRPr sz="1800" cap="all" baseline="0"/>
            </a:lvl4pPr>
            <a:lvl5pPr marL="914400" indent="0" algn="ctr">
              <a:buNone/>
              <a:defRPr sz="1600" cap="all" baseline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500427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496" y="420624"/>
            <a:ext cx="11100816" cy="4334256"/>
          </a:xfrm>
        </p:spPr>
        <p:txBody>
          <a:bodyPr>
            <a:normAutofit/>
          </a:bodyPr>
          <a:lstStyle>
            <a:lvl1pPr algn="l">
              <a:defRPr sz="27800">
                <a:solidFill>
                  <a:schemeClr val="tx1"/>
                </a:solidFill>
              </a:defRPr>
            </a:lvl1pPr>
          </a:lstStyle>
          <a:p>
            <a:r>
              <a:rPr lang="en-US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DF3EE-4BB8-4215-E053-BF3ED1BB9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023AFB7-90A6-428C-A019-BBE6272496B8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AE6E7-0083-439C-3FBC-ADE4BE86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F27A3B-009A-1790-7D93-9A1F6351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1792" y="4873752"/>
            <a:ext cx="8439912" cy="1490472"/>
          </a:xfrm>
        </p:spPr>
        <p:txBody>
          <a:bodyPr>
            <a:normAutofit/>
          </a:bodyPr>
          <a:lstStyle>
            <a:lvl1pPr marL="0" indent="0" algn="l">
              <a:buNone/>
              <a:defRPr sz="2800" cap="all" baseline="0">
                <a:solidFill>
                  <a:schemeClr val="tx1"/>
                </a:solidFill>
              </a:defRPr>
            </a:lvl1pPr>
            <a:lvl2pPr marL="228600" indent="0" algn="l">
              <a:buNone/>
              <a:defRPr sz="2400" cap="all" baseline="0">
                <a:solidFill>
                  <a:schemeClr val="tx1"/>
                </a:solidFill>
              </a:defRPr>
            </a:lvl2pPr>
            <a:lvl3pPr marL="457200" indent="0" algn="l">
              <a:buNone/>
              <a:defRPr sz="2000" cap="all" baseline="0">
                <a:solidFill>
                  <a:schemeClr val="tx1"/>
                </a:solidFill>
              </a:defRPr>
            </a:lvl3pPr>
            <a:lvl4pPr marL="685800" indent="0" algn="l">
              <a:buNone/>
              <a:defRPr sz="1800" cap="all" baseline="0">
                <a:solidFill>
                  <a:schemeClr val="tx1"/>
                </a:solidFill>
              </a:defRPr>
            </a:lvl4pPr>
            <a:lvl5pPr marL="914400" indent="0" algn="l">
              <a:buNone/>
              <a:defRPr sz="1600" cap="all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615393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193DB7D-955F-21DF-15DA-4285375617FC}"/>
              </a:ext>
            </a:extLst>
          </p:cNvPr>
          <p:cNvSpPr/>
          <p:nvPr userDrawn="1"/>
        </p:nvSpPr>
        <p:spPr>
          <a:xfrm>
            <a:off x="1" y="4783948"/>
            <a:ext cx="11762231" cy="2074052"/>
          </a:xfrm>
          <a:custGeom>
            <a:avLst/>
            <a:gdLst>
              <a:gd name="connsiteX0" fmla="*/ 0 w 11762231"/>
              <a:gd name="connsiteY0" fmla="*/ 0 h 2074052"/>
              <a:gd name="connsiteX1" fmla="*/ 112775 w 11762231"/>
              <a:gd name="connsiteY1" fmla="*/ 0 h 2074052"/>
              <a:gd name="connsiteX2" fmla="*/ 11102489 w 11762231"/>
              <a:gd name="connsiteY2" fmla="*/ 0 h 2074052"/>
              <a:gd name="connsiteX3" fmla="*/ 11437005 w 11762231"/>
              <a:gd name="connsiteY3" fmla="*/ 0 h 2074052"/>
              <a:gd name="connsiteX4" fmla="*/ 11762231 w 11762231"/>
              <a:gd name="connsiteY4" fmla="*/ 325226 h 2074052"/>
              <a:gd name="connsiteX5" fmla="*/ 11762231 w 11762231"/>
              <a:gd name="connsiteY5" fmla="*/ 2074052 h 2074052"/>
              <a:gd name="connsiteX6" fmla="*/ 11427715 w 11762231"/>
              <a:gd name="connsiteY6" fmla="*/ 2074052 h 2074052"/>
              <a:gd name="connsiteX7" fmla="*/ 112775 w 11762231"/>
              <a:gd name="connsiteY7" fmla="*/ 2074052 h 2074052"/>
              <a:gd name="connsiteX8" fmla="*/ 0 w 11762231"/>
              <a:gd name="connsiteY8" fmla="*/ 2074052 h 2074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62231" h="2074052">
                <a:moveTo>
                  <a:pt x="0" y="0"/>
                </a:moveTo>
                <a:lnTo>
                  <a:pt x="112775" y="0"/>
                </a:lnTo>
                <a:lnTo>
                  <a:pt x="11102489" y="0"/>
                </a:lnTo>
                <a:lnTo>
                  <a:pt x="11437005" y="0"/>
                </a:lnTo>
                <a:cubicBezTo>
                  <a:pt x="11616622" y="0"/>
                  <a:pt x="11762231" y="145609"/>
                  <a:pt x="11762231" y="325226"/>
                </a:cubicBezTo>
                <a:lnTo>
                  <a:pt x="11762231" y="2074052"/>
                </a:lnTo>
                <a:lnTo>
                  <a:pt x="11427715" y="2074052"/>
                </a:lnTo>
                <a:lnTo>
                  <a:pt x="112775" y="2074052"/>
                </a:lnTo>
                <a:lnTo>
                  <a:pt x="0" y="2074052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496" y="420624"/>
            <a:ext cx="11100816" cy="4334256"/>
          </a:xfrm>
        </p:spPr>
        <p:txBody>
          <a:bodyPr>
            <a:normAutofit/>
          </a:bodyPr>
          <a:lstStyle>
            <a:lvl1pPr algn="l">
              <a:defRPr sz="27800">
                <a:solidFill>
                  <a:schemeClr val="tx1"/>
                </a:solidFill>
              </a:defRPr>
            </a:lvl1pPr>
          </a:lstStyle>
          <a:p>
            <a:r>
              <a:rPr lang="en-US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DF3EE-4BB8-4215-E053-BF3ED1BB9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9E47A9E-7C3C-4663-841E-C89520FA85A3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AE6E7-0083-439C-3FBC-ADE4BE86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0768" y="6492240"/>
            <a:ext cx="2660904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F27A3B-009A-1790-7D93-9A1F6351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3112" y="6492240"/>
            <a:ext cx="4572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1792" y="4873752"/>
            <a:ext cx="8439912" cy="1589420"/>
          </a:xfrm>
        </p:spPr>
        <p:txBody>
          <a:bodyPr anchor="ctr">
            <a:normAutofit/>
          </a:bodyPr>
          <a:lstStyle>
            <a:lvl1pPr marL="0" indent="0" algn="l">
              <a:buNone/>
              <a:defRPr sz="2800" cap="all" baseline="0">
                <a:solidFill>
                  <a:schemeClr val="tx1"/>
                </a:solidFill>
              </a:defRPr>
            </a:lvl1pPr>
            <a:lvl2pPr marL="228600" indent="0" algn="l">
              <a:buNone/>
              <a:defRPr sz="2400" cap="all" baseline="0">
                <a:solidFill>
                  <a:schemeClr val="tx1"/>
                </a:solidFill>
              </a:defRPr>
            </a:lvl2pPr>
            <a:lvl3pPr marL="457200" indent="0" algn="l">
              <a:buNone/>
              <a:defRPr sz="2000" cap="all" baseline="0">
                <a:solidFill>
                  <a:schemeClr val="tx1"/>
                </a:solidFill>
              </a:defRPr>
            </a:lvl3pPr>
            <a:lvl4pPr marL="685800" indent="0" algn="l">
              <a:buNone/>
              <a:defRPr sz="1800" cap="all" baseline="0">
                <a:solidFill>
                  <a:schemeClr val="tx1"/>
                </a:solidFill>
              </a:defRPr>
            </a:lvl4pPr>
            <a:lvl5pPr marL="914400" indent="0" algn="l">
              <a:buNone/>
              <a:defRPr sz="1600" cap="all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489677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ED8FD-3F8D-425F-9991-7FB6FCCEC5A2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630936"/>
            <a:ext cx="8266176" cy="5605272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5400" b="1"/>
            </a:lvl1pPr>
            <a:lvl2pPr marL="228600" indent="0">
              <a:lnSpc>
                <a:spcPct val="100000"/>
              </a:lnSpc>
              <a:buNone/>
              <a:defRPr sz="4800" b="1"/>
            </a:lvl2pPr>
            <a:lvl3pPr marL="457200" indent="0">
              <a:lnSpc>
                <a:spcPct val="100000"/>
              </a:lnSpc>
              <a:buNone/>
              <a:defRPr sz="4400" b="1"/>
            </a:lvl3pPr>
            <a:lvl4pPr marL="685800" indent="0">
              <a:lnSpc>
                <a:spcPct val="100000"/>
              </a:lnSpc>
              <a:buNone/>
              <a:defRPr sz="4000" b="1"/>
            </a:lvl4pPr>
            <a:lvl5pPr marL="914400" indent="0">
              <a:lnSpc>
                <a:spcPct val="100000"/>
              </a:lnSpc>
              <a:buNone/>
              <a:defRPr sz="3600" b="1"/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5358791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60B29AE-EBEF-71CC-AE38-3B2CD14FCA19}"/>
              </a:ext>
            </a:extLst>
          </p:cNvPr>
          <p:cNvSpPr/>
          <p:nvPr userDrawn="1"/>
        </p:nvSpPr>
        <p:spPr>
          <a:xfrm rot="5400000" flipV="1">
            <a:off x="-2566724" y="2566724"/>
            <a:ext cx="6399213" cy="1265765"/>
          </a:xfrm>
          <a:custGeom>
            <a:avLst/>
            <a:gdLst>
              <a:gd name="connsiteX0" fmla="*/ 0 w 6399213"/>
              <a:gd name="connsiteY0" fmla="*/ 0 h 1265765"/>
              <a:gd name="connsiteX1" fmla="*/ 0 w 6399213"/>
              <a:gd name="connsiteY1" fmla="*/ 1265765 h 1265765"/>
              <a:gd name="connsiteX2" fmla="*/ 5982881 w 6399213"/>
              <a:gd name="connsiteY2" fmla="*/ 1265765 h 1265765"/>
              <a:gd name="connsiteX3" fmla="*/ 6399213 w 6399213"/>
              <a:gd name="connsiteY3" fmla="*/ 849433 h 1265765"/>
              <a:gd name="connsiteX4" fmla="*/ 6399213 w 6399213"/>
              <a:gd name="connsiteY4" fmla="*/ 0 h 1265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99213" h="1265765">
                <a:moveTo>
                  <a:pt x="0" y="0"/>
                </a:moveTo>
                <a:lnTo>
                  <a:pt x="0" y="1265765"/>
                </a:lnTo>
                <a:lnTo>
                  <a:pt x="5982881" y="1265765"/>
                </a:lnTo>
                <a:cubicBezTo>
                  <a:pt x="6212815" y="1265765"/>
                  <a:pt x="6399213" y="1079367"/>
                  <a:pt x="6399213" y="849433"/>
                </a:cubicBezTo>
                <a:lnTo>
                  <a:pt x="6399213" y="0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6B3E3-A05B-4311-9C9A-DA8A512CAB97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98217" y="630935"/>
            <a:ext cx="8266176" cy="5605272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5400" b="1"/>
            </a:lvl1pPr>
            <a:lvl2pPr marL="228600" indent="0">
              <a:lnSpc>
                <a:spcPct val="100000"/>
              </a:lnSpc>
              <a:buNone/>
              <a:defRPr sz="4800" b="1"/>
            </a:lvl2pPr>
            <a:lvl3pPr marL="457200" indent="0">
              <a:lnSpc>
                <a:spcPct val="100000"/>
              </a:lnSpc>
              <a:buNone/>
              <a:defRPr sz="4400" b="1"/>
            </a:lvl3pPr>
            <a:lvl4pPr marL="685800" indent="0">
              <a:lnSpc>
                <a:spcPct val="100000"/>
              </a:lnSpc>
              <a:buNone/>
              <a:defRPr sz="4000" b="1"/>
            </a:lvl4pPr>
            <a:lvl5pPr marL="914400" indent="0">
              <a:lnSpc>
                <a:spcPct val="100000"/>
              </a:lnSpc>
              <a:buNone/>
              <a:defRPr sz="3600" b="1"/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076449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CEC059F-651D-D540-DF60-D6361D9C716B}"/>
              </a:ext>
            </a:extLst>
          </p:cNvPr>
          <p:cNvSpPr/>
          <p:nvPr userDrawn="1"/>
        </p:nvSpPr>
        <p:spPr>
          <a:xfrm flipV="1">
            <a:off x="1" y="6099048"/>
            <a:ext cx="10487111" cy="758952"/>
          </a:xfrm>
          <a:custGeom>
            <a:avLst/>
            <a:gdLst>
              <a:gd name="connsiteX0" fmla="*/ 0 w 10487111"/>
              <a:gd name="connsiteY0" fmla="*/ 758952 h 758952"/>
              <a:gd name="connsiteX1" fmla="*/ 10070779 w 10487111"/>
              <a:gd name="connsiteY1" fmla="*/ 758952 h 758952"/>
              <a:gd name="connsiteX2" fmla="*/ 10487111 w 10487111"/>
              <a:gd name="connsiteY2" fmla="*/ 342620 h 758952"/>
              <a:gd name="connsiteX3" fmla="*/ 10487111 w 10487111"/>
              <a:gd name="connsiteY3" fmla="*/ 0 h 758952"/>
              <a:gd name="connsiteX4" fmla="*/ 0 w 10487111"/>
              <a:gd name="connsiteY4" fmla="*/ 0 h 758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87111" h="758952">
                <a:moveTo>
                  <a:pt x="0" y="758952"/>
                </a:moveTo>
                <a:lnTo>
                  <a:pt x="10070779" y="758952"/>
                </a:lnTo>
                <a:cubicBezTo>
                  <a:pt x="10300713" y="758952"/>
                  <a:pt x="10487111" y="572554"/>
                  <a:pt x="10487111" y="342620"/>
                </a:cubicBezTo>
                <a:lnTo>
                  <a:pt x="1048711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FBAE2-1C27-41D0-8DBA-D202F753417F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68312" y="6492240"/>
            <a:ext cx="2660904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20656" y="6492240"/>
            <a:ext cx="457200" cy="338328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83464" y="1596767"/>
            <a:ext cx="9537192" cy="414223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6000" b="1"/>
            </a:lvl1pPr>
            <a:lvl2pPr marL="228600" indent="0">
              <a:lnSpc>
                <a:spcPct val="100000"/>
              </a:lnSpc>
              <a:buNone/>
              <a:defRPr sz="5400" b="1"/>
            </a:lvl2pPr>
            <a:lvl3pPr marL="457200" indent="0">
              <a:lnSpc>
                <a:spcPct val="100000"/>
              </a:lnSpc>
              <a:buNone/>
              <a:defRPr sz="4800" b="1"/>
            </a:lvl3pPr>
            <a:lvl4pPr marL="685800" indent="0">
              <a:lnSpc>
                <a:spcPct val="100000"/>
              </a:lnSpc>
              <a:buNone/>
              <a:defRPr sz="4400" b="1"/>
            </a:lvl4pPr>
            <a:lvl5pPr marL="914400" indent="0">
              <a:lnSpc>
                <a:spcPct val="100000"/>
              </a:lnSpc>
              <a:buNone/>
              <a:defRPr sz="4000" b="1"/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6106271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9616" y="1524002"/>
            <a:ext cx="9198864" cy="2871216"/>
          </a:xfrm>
        </p:spPr>
        <p:txBody>
          <a:bodyPr anchor="ctr">
            <a:normAutofit/>
          </a:bodyPr>
          <a:lstStyle>
            <a:lvl1pPr>
              <a:lnSpc>
                <a:spcPct val="110000"/>
              </a:lnSpc>
              <a:defRPr sz="4000" cap="none" baseline="0"/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53612-8941-41EA-ABBA-F717A06C8346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5376672"/>
            <a:ext cx="9198864" cy="466344"/>
          </a:xfrm>
        </p:spPr>
        <p:txBody>
          <a:bodyPr>
            <a:normAutofit/>
          </a:bodyPr>
          <a:lstStyle>
            <a:lvl1pPr marL="0" indent="0">
              <a:buNone/>
              <a:defRPr sz="2200" b="1" cap="all" baseline="0">
                <a:solidFill>
                  <a:schemeClr val="accent1"/>
                </a:solidFill>
              </a:defRPr>
            </a:lvl1pPr>
            <a:lvl2pPr marL="228600" indent="0">
              <a:buNone/>
              <a:defRPr sz="2000" b="1" cap="all" baseline="0">
                <a:solidFill>
                  <a:schemeClr val="accent1"/>
                </a:solidFill>
              </a:defRPr>
            </a:lvl2pPr>
            <a:lvl3pPr marL="457200" indent="0">
              <a:buNone/>
              <a:defRPr sz="1800" b="1" cap="all" baseline="0">
                <a:solidFill>
                  <a:schemeClr val="accent1"/>
                </a:solidFill>
              </a:defRPr>
            </a:lvl3pPr>
            <a:lvl4pPr marL="685800" indent="0">
              <a:buNone/>
              <a:defRPr sz="1600" b="1" cap="all" baseline="0">
                <a:solidFill>
                  <a:schemeClr val="accent1"/>
                </a:solidFill>
              </a:defRPr>
            </a:lvl4pPr>
            <a:lvl5pPr marL="914400" indent="0">
              <a:buNone/>
              <a:defRPr sz="1400" b="1" cap="all"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Quote Author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881311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9D41517-889E-CBB7-FD17-C5FECA783B2A}"/>
              </a:ext>
            </a:extLst>
          </p:cNvPr>
          <p:cNvSpPr/>
          <p:nvPr userDrawn="1"/>
        </p:nvSpPr>
        <p:spPr>
          <a:xfrm flipV="1">
            <a:off x="0" y="823828"/>
            <a:ext cx="11385608" cy="6034172"/>
          </a:xfrm>
          <a:custGeom>
            <a:avLst/>
            <a:gdLst>
              <a:gd name="connsiteX0" fmla="*/ 0 w 11385608"/>
              <a:gd name="connsiteY0" fmla="*/ 6034172 h 6034172"/>
              <a:gd name="connsiteX1" fmla="*/ 10969276 w 11385608"/>
              <a:gd name="connsiteY1" fmla="*/ 6034172 h 6034172"/>
              <a:gd name="connsiteX2" fmla="*/ 11385608 w 11385608"/>
              <a:gd name="connsiteY2" fmla="*/ 5617840 h 6034172"/>
              <a:gd name="connsiteX3" fmla="*/ 11385608 w 11385608"/>
              <a:gd name="connsiteY3" fmla="*/ 0 h 6034172"/>
              <a:gd name="connsiteX4" fmla="*/ 0 w 11385608"/>
              <a:gd name="connsiteY4" fmla="*/ 0 h 6034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85608" h="6034172">
                <a:moveTo>
                  <a:pt x="0" y="6034172"/>
                </a:moveTo>
                <a:lnTo>
                  <a:pt x="10969276" y="6034172"/>
                </a:lnTo>
                <a:cubicBezTo>
                  <a:pt x="11199210" y="6034172"/>
                  <a:pt x="11385608" y="5847774"/>
                  <a:pt x="11385608" y="5617840"/>
                </a:cubicBezTo>
                <a:lnTo>
                  <a:pt x="1138560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768" y="1783080"/>
            <a:ext cx="8499079" cy="224942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cap="none" baseline="0"/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6CD22-E4B3-48A1-94CA-B89DB574ED80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69124" y="6492240"/>
            <a:ext cx="2660904" cy="338328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1468" y="6492240"/>
            <a:ext cx="457200" cy="338328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9768" y="5120640"/>
            <a:ext cx="5431536" cy="1289304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b="1" cap="all" baseline="0" dirty="0"/>
            </a:lvl1pPr>
            <a:lvl2pPr marL="228600" indent="0">
              <a:buNone/>
              <a:defRPr lang="en-US" b="1" cap="all" baseline="0" dirty="0"/>
            </a:lvl2pPr>
            <a:lvl3pPr marL="457200" indent="0">
              <a:buNone/>
              <a:defRPr lang="en-US" b="1" cap="all" baseline="0" dirty="0"/>
            </a:lvl3pPr>
            <a:lvl4pPr marL="685800" indent="0">
              <a:buNone/>
              <a:defRPr lang="en-US" b="1" cap="all" baseline="0" dirty="0"/>
            </a:lvl4pPr>
            <a:lvl5pPr marL="914400" indent="0">
              <a:buNone/>
              <a:defRPr lang="en-US" b="1" cap="all" baseline="0" dirty="0"/>
            </a:lvl5pPr>
          </a:lstStyle>
          <a:p>
            <a:pPr lvl="0"/>
            <a:r>
              <a:rPr lang="en-US"/>
              <a:t>Quote Author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5331899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29768"/>
            <a:ext cx="10890374" cy="1627632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9768" y="3264408"/>
            <a:ext cx="10890374" cy="2834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38B47-093E-417D-A1C3-81EEF797AC69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9328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627318"/>
            <a:ext cx="8430768" cy="184202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768" y="3622673"/>
            <a:ext cx="8430768" cy="18288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0925D-4314-49E4-A383-289640FEB5E3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9087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294248"/>
            <a:ext cx="11164825" cy="9584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78C515B-8D5A-0268-9044-7B2013C87E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9767" y="2020825"/>
            <a:ext cx="5212208" cy="42847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3C7061A-8ED7-8B72-BD2B-2DF67F8C7A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1622" y="2020822"/>
            <a:ext cx="5212208" cy="42847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C59E0-667A-459A-BBD1-70DA72C3C576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88009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76166"/>
            <a:ext cx="11164824" cy="9765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767" y="1380744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211279F-0D05-3637-19CD-29468F4DD2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213" y="2021134"/>
            <a:ext cx="5211762" cy="43431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2512" y="1380744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1B170DE-636A-B1A9-2EAB-C426DBFB3E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1750" y="2020888"/>
            <a:ext cx="521335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CC00B-2F01-4379-B0FD-8DA094C16FA4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34084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557784"/>
            <a:ext cx="3713996" cy="2212313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9767" y="2826137"/>
            <a:ext cx="3310128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FA23F0E6-EDAF-3A7F-5EC8-F911E9AE48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02843" y="0"/>
            <a:ext cx="7689157" cy="6399152"/>
          </a:xfrm>
          <a:custGeom>
            <a:avLst/>
            <a:gdLst>
              <a:gd name="connsiteX0" fmla="*/ 0 w 7689157"/>
              <a:gd name="connsiteY0" fmla="*/ 0 h 6399152"/>
              <a:gd name="connsiteX1" fmla="*/ 7689157 w 7689157"/>
              <a:gd name="connsiteY1" fmla="*/ 0 h 6399152"/>
              <a:gd name="connsiteX2" fmla="*/ 7689157 w 7689157"/>
              <a:gd name="connsiteY2" fmla="*/ 6399152 h 6399152"/>
              <a:gd name="connsiteX3" fmla="*/ 578440 w 7689157"/>
              <a:gd name="connsiteY3" fmla="*/ 6399152 h 6399152"/>
              <a:gd name="connsiteX4" fmla="*/ 0 w 7689157"/>
              <a:gd name="connsiteY4" fmla="*/ 5820712 h 6399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9157" h="6399152">
                <a:moveTo>
                  <a:pt x="0" y="0"/>
                </a:moveTo>
                <a:lnTo>
                  <a:pt x="7689157" y="0"/>
                </a:lnTo>
                <a:lnTo>
                  <a:pt x="7689157" y="6399152"/>
                </a:lnTo>
                <a:lnTo>
                  <a:pt x="578440" y="6399152"/>
                </a:lnTo>
                <a:cubicBezTo>
                  <a:pt x="258976" y="6399152"/>
                  <a:pt x="0" y="6140176"/>
                  <a:pt x="0" y="5820712"/>
                </a:cubicBez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9F103-9E7C-4D5A-827C-0D2D66EE1CD2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268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73" y="285210"/>
            <a:ext cx="10653578" cy="9651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172" y="1384847"/>
            <a:ext cx="10653579" cy="49051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31172" y="6490524"/>
            <a:ext cx="2841959" cy="336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072E1B28-DB45-4001-B295-7D7933E04419}" type="datetime1">
              <a:rPr lang="en-US" smtClean="0"/>
              <a:t>11/9/2025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93370" y="6490524"/>
            <a:ext cx="2662834" cy="336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8431" y="6490524"/>
            <a:ext cx="457200" cy="336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84C450F2-3BB4-4AE4-8A35-A9D7AEA4C8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923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6B184-A139-CCD0-EA7C-972F9361EC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172" y="3425399"/>
            <a:ext cx="7685140" cy="2621154"/>
          </a:xfrm>
        </p:spPr>
        <p:txBody>
          <a:bodyPr anchor="b">
            <a:normAutofit/>
          </a:bodyPr>
          <a:lstStyle/>
          <a:p>
            <a:r>
              <a:rPr lang="en-US" sz="5000"/>
              <a:t>Requesting a Lions Club to Host a District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96EBC0-7A99-573A-7F9B-50EA9B3138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1172" y="415057"/>
            <a:ext cx="7685139" cy="1414091"/>
          </a:xfrm>
        </p:spPr>
        <p:txBody>
          <a:bodyPr>
            <a:normAutofit/>
          </a:bodyPr>
          <a:lstStyle/>
          <a:p>
            <a:r>
              <a:rPr lang="en-US"/>
              <a:t>Guidelines for hosting and brand integrity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CC4CC5-9DAA-CC67-D9F7-658E4DE667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172" y="6490524"/>
            <a:ext cx="2841959" cy="33614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04EF954-66B1-4168-AF40-97F3DAF43FC4}" type="datetime1">
              <a:rPr lang="en-US" smtClean="0"/>
              <a:pPr>
                <a:spcAft>
                  <a:spcPts val="600"/>
                </a:spcAft>
              </a:pPr>
              <a:t>11/9/2025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B5F9AF-6DF3-8872-C769-45EDAB1B8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3370" y="6490524"/>
            <a:ext cx="2662834" cy="33614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EC5D09-CE71-208E-992E-32172080D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8431" y="6490524"/>
            <a:ext cx="457200" cy="33614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84C450F2-3BB4-4AE4-8A35-A9D7AEA4C850}" type="slidenum">
              <a:rPr lang="en-US" smtClean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746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1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C1DBD-21CC-17D9-CE61-ECD91D348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045952" cy="1828800"/>
          </a:xfrm>
        </p:spPr>
        <p:txBody>
          <a:bodyPr anchor="t">
            <a:normAutofit/>
          </a:bodyPr>
          <a:lstStyle/>
          <a:p>
            <a:r>
              <a:rPr lang="en-US"/>
              <a:t>Meeting 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C5219-EDB5-0875-32C4-83842E8EF450}"/>
              </a:ext>
            </a:extLst>
          </p:cNvPr>
          <p:cNvSpPr>
            <a:spLocks noGrp="1"/>
          </p:cNvSpPr>
          <p:nvPr>
            <p:ph sz="quarter" idx="13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BulletedText"/>
                  </p202:designTagLst>
                </p202:designPr>
              </p:ext>
            </p:extLst>
          </p:nvPr>
        </p:nvSpPr>
        <p:spPr>
          <a:xfrm>
            <a:off x="6272784" y="2423160"/>
            <a:ext cx="5202936" cy="3858768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t>Purpose and Importance of District Meetings</a:t>
            </a:r>
          </a:p>
          <a:p>
            <a:pPr>
              <a:buFont typeface="Arial" panose="020B0604020202020204" pitchFamily="34" charset="0"/>
              <a:buChar char="•"/>
            </a:pPr>
            <a:r>
              <a:t>Preparing to Approach a Lions Club</a:t>
            </a:r>
          </a:p>
          <a:p>
            <a:pPr>
              <a:buFont typeface="Arial" panose="020B0604020202020204" pitchFamily="34" charset="0"/>
              <a:buChar char="•"/>
            </a:pPr>
            <a:r>
              <a:t>Presenting the Request Effectively</a:t>
            </a:r>
          </a:p>
          <a:p>
            <a:pPr>
              <a:buFont typeface="Arial" panose="020B0604020202020204" pitchFamily="34" charset="0"/>
              <a:buChar char="•"/>
            </a:pPr>
            <a:r>
              <a:t>Guidelines for Using the Lions International Logo</a:t>
            </a:r>
          </a:p>
          <a:p>
            <a:pPr>
              <a:buFont typeface="Arial" panose="020B0604020202020204" pitchFamily="34" charset="0"/>
              <a:buChar char="•"/>
            </a:pPr>
            <a:r>
              <a:t>Supporting the Host Club Throughout the Planning Process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D5BB8C-8ADB-3D00-095D-437253138E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172" y="6490524"/>
            <a:ext cx="2841959" cy="33614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E21D4C7-8630-4B98-978C-30388BBD4EE8}" type="datetime1">
              <a:rPr lang="en-US" smtClean="0"/>
              <a:pPr>
                <a:spcAft>
                  <a:spcPts val="600"/>
                </a:spcAft>
              </a:pPr>
              <a:t>11/9/2025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1597D3-05D2-BE62-BEF9-5E073144A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3370" y="6490524"/>
            <a:ext cx="2662834" cy="33614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ECED65-3D68-7658-1E87-79F3E596A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8431" y="6490524"/>
            <a:ext cx="457200" cy="33614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84C450F2-3BB4-4AE4-8A35-A9D7AEA4C850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9009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3DD6D-8AD4-DDA2-3C6E-ECB18568B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72" y="553616"/>
            <a:ext cx="7914087" cy="4008859"/>
          </a:xfrm>
        </p:spPr>
        <p:txBody>
          <a:bodyPr anchor="t">
            <a:normAutofit/>
          </a:bodyPr>
          <a:lstStyle/>
          <a:p>
            <a:r>
              <a:rPr lang="en-US"/>
              <a:t>Purpose and Importance of District Meetings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18A9310-7819-6C63-1659-A024685D14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172" y="5088156"/>
            <a:ext cx="7914087" cy="116664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09D2BB-CE6E-3A68-C92E-E4E49C64E6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172" y="6490524"/>
            <a:ext cx="2841959" cy="33614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04EF954-66B1-4168-AF40-97F3DAF43FC4}" type="datetime1">
              <a:rPr lang="en-US" smtClean="0"/>
              <a:pPr>
                <a:spcAft>
                  <a:spcPts val="600"/>
                </a:spcAft>
              </a:pPr>
              <a:t>11/9/2025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CC43E0-986F-E8A6-5677-466E51096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3370" y="6490524"/>
            <a:ext cx="2662834" cy="33614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327E5F-9134-260A-39FF-96A418CD5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8431" y="6490524"/>
            <a:ext cx="457200" cy="33614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84C450F2-3BB4-4AE4-8A35-A9D7AEA4C850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957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6C3E0-6B88-7459-FB59-449F56AD9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1896" y="1078992"/>
            <a:ext cx="3273552" cy="19476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700" b="0" kern="1200" cap="all" baseline="0">
                <a:latin typeface="+mj-lt"/>
                <a:ea typeface="+mj-ea"/>
                <a:cs typeface="+mj-cs"/>
              </a:rPr>
              <a:t>Role of District Meetings in Lions Clubs International</a:t>
            </a:r>
          </a:p>
        </p:txBody>
      </p:sp>
      <p:pic>
        <p:nvPicPr>
          <p:cNvPr id="7" name="Content Placeholder 6" descr="Business team brainstorming">
            <a:extLst>
              <a:ext uri="{FF2B5EF4-FFF2-40B4-BE49-F238E27FC236}">
                <a16:creationId xmlns:a16="http://schemas.microsoft.com/office/drawing/2014/main" id="{0F7B1001-F70A-44C5-AFA1-1D46BF04E9E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17162" r="2162" b="1"/>
          <a:stretch>
            <a:fillRect/>
          </a:stretch>
        </p:blipFill>
        <p:spPr>
          <a:xfrm>
            <a:off x="20" y="10"/>
            <a:ext cx="7734280" cy="6399142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6D15EB6-2D0D-4F4D-B719-B556BA21A475}"/>
              </a:ext>
            </a:extLst>
          </p:cNvPr>
          <p:cNvSpPr txBox="1"/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8311896" y="3099816"/>
            <a:ext cx="3273552" cy="295351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900" b="1"/>
              <a:t>Platform for Collaboration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900"/>
              <a:t>District meetings provide clubs a venue to collaborate and share ideas to enhance their community impact.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900" b="1"/>
              <a:t>Strategic Planning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900"/>
              <a:t>These meetings facilitate strategic planning to align club activities with Lions Clubs International’s mission.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900" b="1"/>
              <a:t>Strengthening Connections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900"/>
              <a:t>District meetings help strengthen relationships among clubs, promoting unity and shared goals.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C0B87E-803D-34CC-755D-2C400A4C68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172" y="6490524"/>
            <a:ext cx="2841959" cy="336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FE21D4C7-8630-4B98-978C-30388BBD4EE8}" type="datetime1">
              <a:rPr lang="en-US" smtClean="0"/>
              <a:pPr>
                <a:spcAft>
                  <a:spcPts val="600"/>
                </a:spcAft>
              </a:pPr>
              <a:t>11/9/2025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89562D-0E1D-0E87-D2A4-00846F9F1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3370" y="6490524"/>
            <a:ext cx="2662834" cy="336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latin typeface="+mn-lt"/>
                <a:ea typeface="+mn-ea"/>
                <a:cs typeface="+mn-cs"/>
              </a:rPr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A378B8-D249-76AF-A52D-8EFD64CF6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8431" y="6490524"/>
            <a:ext cx="457200" cy="336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4C450F2-3BB4-4AE4-8A35-A9D7AEA4C850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92618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51D9E-9C9A-23B7-2C7F-AAAE24BAD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1040" y="603504"/>
            <a:ext cx="3401568" cy="15270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0" kern="1200" cap="all" baseline="0">
                <a:latin typeface="+mj-lt"/>
                <a:ea typeface="+mj-ea"/>
                <a:cs typeface="+mj-cs"/>
              </a:rPr>
              <a:t>Benefits for Clubs and Members</a:t>
            </a:r>
          </a:p>
        </p:txBody>
      </p:sp>
      <p:pic>
        <p:nvPicPr>
          <p:cNvPr id="7" name="Content Placeholder 6" descr="Male stick figures outlined with dotted line for missing persons concept">
            <a:extLst>
              <a:ext uri="{FF2B5EF4-FFF2-40B4-BE49-F238E27FC236}">
                <a16:creationId xmlns:a16="http://schemas.microsoft.com/office/drawing/2014/main" id="{4383DDE3-F520-46A8-83F7-9DB44D35C22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t="26150" r="-1" b="18623"/>
          <a:stretch>
            <a:fillRect/>
          </a:stretch>
        </p:blipFill>
        <p:spPr>
          <a:xfrm>
            <a:off x="20" y="10"/>
            <a:ext cx="7734280" cy="6399142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61AA2A6-1BFE-4340-B764-F8D7BCEBD08D}"/>
              </a:ext>
            </a:extLst>
          </p:cNvPr>
          <p:cNvSpPr txBox="1"/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8321040" y="2276856"/>
            <a:ext cx="3401568" cy="404164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/>
              <a:t>Leadership Development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/>
              <a:t>Clubs provide members with opportunities to develop leadership skills and take on meaningful roles.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/>
              <a:t>Networking Opportunities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/>
              <a:t>Members can connect and build relationships with others to enhance collaboration and support.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/>
              <a:t>Learning Best Practices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/>
              <a:t>Clubs share knowledge and strategies to help members improve their community impact effectively.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530750-3953-6768-BE23-E098071D8D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172" y="6490524"/>
            <a:ext cx="2841959" cy="336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FE21D4C7-8630-4B98-978C-30388BBD4EE8}" type="datetime1">
              <a:rPr lang="en-US" smtClean="0"/>
              <a:pPr>
                <a:spcAft>
                  <a:spcPts val="600"/>
                </a:spcAft>
              </a:pPr>
              <a:t>11/9/2025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BFAEAE-E38C-639D-4A53-FAB7A6CDC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3370" y="6490524"/>
            <a:ext cx="2662834" cy="336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latin typeface="+mn-lt"/>
                <a:ea typeface="+mn-ea"/>
                <a:cs typeface="+mn-cs"/>
              </a:rPr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721994-8FD1-AF7E-8101-A8278B7BF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8431" y="6490524"/>
            <a:ext cx="457200" cy="336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4C450F2-3BB4-4AE4-8A35-A9D7AEA4C850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7790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BFD5C-ADAD-6216-772D-40BF6F2F0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6328" y="601755"/>
            <a:ext cx="4389120" cy="15270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000" b="0" kern="1200" cap="all" baseline="0">
                <a:latin typeface="+mj-lt"/>
                <a:ea typeface="+mj-ea"/>
                <a:cs typeface="+mj-cs"/>
              </a:rPr>
              <a:t>Opportunities to Strengthen Community Impact</a:t>
            </a:r>
          </a:p>
        </p:txBody>
      </p:sp>
      <p:pic>
        <p:nvPicPr>
          <p:cNvPr id="7" name="Content Placeholder 6" descr="Business meeting">
            <a:extLst>
              <a:ext uri="{FF2B5EF4-FFF2-40B4-BE49-F238E27FC236}">
                <a16:creationId xmlns:a16="http://schemas.microsoft.com/office/drawing/2014/main" id="{DB04149B-F260-45AC-8FC8-C3CD56E3B28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21057" r="10309" b="2"/>
          <a:stretch>
            <a:fillRect/>
          </a:stretch>
        </p:blipFill>
        <p:spPr>
          <a:xfrm>
            <a:off x="20" y="1"/>
            <a:ext cx="6591280" cy="6410303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97749E8-8A93-45D2-B3BF-E7A3E7AFB399}"/>
              </a:ext>
            </a:extLst>
          </p:cNvPr>
          <p:cNvSpPr txBox="1"/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7196328" y="2276856"/>
            <a:ext cx="4389120" cy="404164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/>
              <a:t>Sharing Successful Projects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/>
              <a:t>District meetings facilitate the exchange of successful service projects, inspiring others to replicate positive efforts.</a:t>
            </a:r>
          </a:p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/>
              <a:t>Encouraging Joint Initiatives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/>
              <a:t>Collaborative initiatives promoted during meetings enhance the scale and impact of community service activities.</a:t>
            </a:r>
          </a:p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/>
              <a:t>Amplifying Community Impact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/>
              <a:t>Joint efforts and shared knowledge increase the overall positive effect on local communities.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50CCD-64A9-78EC-2021-B01532E99D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172" y="6490524"/>
            <a:ext cx="2841959" cy="336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FE21D4C7-8630-4B98-978C-30388BBD4EE8}" type="datetime1">
              <a:rPr lang="en-US" smtClean="0"/>
              <a:pPr>
                <a:spcAft>
                  <a:spcPts val="600"/>
                </a:spcAft>
              </a:pPr>
              <a:t>11/9/2025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E3F0BF-FE32-1C84-C46F-2D304B8AE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3370" y="6490524"/>
            <a:ext cx="2662834" cy="336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latin typeface="+mn-lt"/>
                <a:ea typeface="+mn-ea"/>
                <a:cs typeface="+mn-cs"/>
              </a:rPr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0232D2-928E-61EB-E34A-F8C98B656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8431" y="6490524"/>
            <a:ext cx="457200" cy="336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4C450F2-3BB4-4AE4-8A35-A9D7AEA4C850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2833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37EF3-D5DE-63BC-A20A-8927FD89F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72" y="553616"/>
            <a:ext cx="7914087" cy="4008859"/>
          </a:xfrm>
        </p:spPr>
        <p:txBody>
          <a:bodyPr anchor="t">
            <a:normAutofit/>
          </a:bodyPr>
          <a:lstStyle/>
          <a:p>
            <a:r>
              <a:rPr lang="en-US"/>
              <a:t>Preparing to Approach a Lions Club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6839E947-B5F3-F9AD-263D-443AAF8C63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172" y="5088156"/>
            <a:ext cx="7914087" cy="116664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69AE5-7189-3C6B-CABB-6D8BDD8C85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172" y="6490524"/>
            <a:ext cx="2841959" cy="33614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04EF954-66B1-4168-AF40-97F3DAF43FC4}" type="datetime1">
              <a:rPr lang="en-US" smtClean="0"/>
              <a:pPr>
                <a:spcAft>
                  <a:spcPts val="600"/>
                </a:spcAft>
              </a:pPr>
              <a:t>11/9/2025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DCF7DC-9403-00B4-322F-4677B944B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3370" y="6490524"/>
            <a:ext cx="2662834" cy="33614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9DDDB3-CA15-38F3-7B67-483117E39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8431" y="6490524"/>
            <a:ext cx="457200" cy="33614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84C450F2-3BB4-4AE4-8A35-A9D7AEA4C850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4918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61AA7-2803-8AC4-9C19-97F6FE5DA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1896" y="1078992"/>
            <a:ext cx="3273552" cy="19476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0" kern="1200" cap="all" baseline="0">
                <a:latin typeface="+mj-lt"/>
                <a:ea typeface="+mj-ea"/>
                <a:cs typeface="+mj-cs"/>
              </a:rPr>
              <a:t>Identifying an Ideal Host Club</a:t>
            </a:r>
          </a:p>
        </p:txBody>
      </p:sp>
      <p:pic>
        <p:nvPicPr>
          <p:cNvPr id="7" name="Content Placeholder 6" descr="Cropped shot of a group of business colleagues sitting around a table in the boardroom during a meeting">
            <a:extLst>
              <a:ext uri="{FF2B5EF4-FFF2-40B4-BE49-F238E27FC236}">
                <a16:creationId xmlns:a16="http://schemas.microsoft.com/office/drawing/2014/main" id="{5FF686BA-7D84-4085-9393-44986833CB2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19323" r="1" b="1"/>
          <a:stretch>
            <a:fillRect/>
          </a:stretch>
        </p:blipFill>
        <p:spPr>
          <a:xfrm>
            <a:off x="20" y="10"/>
            <a:ext cx="7734280" cy="6399142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1F73549-68D8-4648-A69B-7925BF2A8E52}"/>
              </a:ext>
            </a:extLst>
          </p:cNvPr>
          <p:cNvSpPr txBox="1"/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8311896" y="3099816"/>
            <a:ext cx="3273552" cy="295351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900" b="1"/>
              <a:t>Experience Matters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900"/>
              <a:t>Choose a club with proven experience in hosting similar events successfully to ensure smooth execution.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900" b="1"/>
              <a:t>Enthusiasm and Commitment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900"/>
              <a:t>Select a club that shows genuine enthusiasm and commitment to deliver a memorable event.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900" b="1"/>
              <a:t>Adequate Resources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900"/>
              <a:t>Ensure the club has the necessary resources including personnel, budget, and facilities to support event goals.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DF869F-FB0F-846E-8570-B6E039D660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172" y="6490524"/>
            <a:ext cx="2841959" cy="336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FE21D4C7-8630-4B98-978C-30388BBD4EE8}" type="datetime1">
              <a:rPr lang="en-US" smtClean="0"/>
              <a:pPr>
                <a:spcAft>
                  <a:spcPts val="600"/>
                </a:spcAft>
              </a:pPr>
              <a:t>11/9/2025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0F8063-7217-D5A5-BC99-E252F3C29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3370" y="6490524"/>
            <a:ext cx="2662834" cy="336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latin typeface="+mn-lt"/>
                <a:ea typeface="+mn-ea"/>
                <a:cs typeface="+mn-cs"/>
              </a:rPr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34152F-1F15-9824-AD36-47A4BD964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8431" y="6490524"/>
            <a:ext cx="457200" cy="336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4C450F2-3BB4-4AE4-8A35-A9D7AEA4C850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5232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DD804-ED2C-AB53-A0E0-2D4F89AE1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1896" y="1078992"/>
            <a:ext cx="3273552" cy="19476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0" kern="1200" cap="all" baseline="0">
                <a:latin typeface="+mj-lt"/>
                <a:ea typeface="+mj-ea"/>
                <a:cs typeface="+mj-cs"/>
              </a:rPr>
              <a:t>Assessing Resources and Venue Suitability</a:t>
            </a:r>
          </a:p>
        </p:txBody>
      </p:sp>
      <p:pic>
        <p:nvPicPr>
          <p:cNvPr id="7" name="Content Placeholder 6" descr="Blurry conference table and chairs">
            <a:extLst>
              <a:ext uri="{FF2B5EF4-FFF2-40B4-BE49-F238E27FC236}">
                <a16:creationId xmlns:a16="http://schemas.microsoft.com/office/drawing/2014/main" id="{54847136-E34B-4B41-A6C4-D7B89659D32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8403" r="10921" b="1"/>
          <a:stretch>
            <a:fillRect/>
          </a:stretch>
        </p:blipFill>
        <p:spPr>
          <a:xfrm>
            <a:off x="20" y="10"/>
            <a:ext cx="7734280" cy="6399142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AC5F9C2-8CCB-4606-96CD-35FAC03D11F4}"/>
              </a:ext>
            </a:extLst>
          </p:cNvPr>
          <p:cNvSpPr txBox="1"/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8311896" y="3099816"/>
            <a:ext cx="3273552" cy="295351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000" b="1"/>
              <a:t>Venue Capacity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000"/>
              <a:t>Assess the venue’s capacity to accommodate all attendees comfortably and safely.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000" b="1"/>
              <a:t>Accessibility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000"/>
              <a:t>Ensure the venue is easily accessible for all participants, including those with disabilities.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000" b="1"/>
              <a:t>Facilities and Technology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000"/>
              <a:t>Check for necessary facilities and technology support like Wi-Fi, projectors, and sound systems.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9B8896-7979-64A8-AF0E-4A564DDF4B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172" y="6490524"/>
            <a:ext cx="2841959" cy="336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FE21D4C7-8630-4B98-978C-30388BBD4EE8}" type="datetime1">
              <a:rPr lang="en-US" smtClean="0"/>
              <a:pPr>
                <a:spcAft>
                  <a:spcPts val="600"/>
                </a:spcAft>
              </a:pPr>
              <a:t>11/9/2025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8E71E2-19A2-B897-D989-61EE11B7F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3370" y="6490524"/>
            <a:ext cx="2662834" cy="336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latin typeface="+mn-lt"/>
                <a:ea typeface="+mn-ea"/>
                <a:cs typeface="+mn-cs"/>
              </a:rPr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AA925D-6C07-C758-8346-FF0E0976A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8431" y="6490524"/>
            <a:ext cx="457200" cy="336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4C450F2-3BB4-4AE4-8A35-A9D7AEA4C850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3215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799F3-2C84-FA29-6117-A203EA120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1896" y="1078992"/>
            <a:ext cx="3273552" cy="19476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0" kern="1200" cap="all" baseline="0">
                <a:latin typeface="+mj-lt"/>
                <a:ea typeface="+mj-ea"/>
                <a:cs typeface="+mj-cs"/>
              </a:rPr>
              <a:t>Engaging Club Leadership and Members</a:t>
            </a:r>
          </a:p>
        </p:txBody>
      </p:sp>
      <p:pic>
        <p:nvPicPr>
          <p:cNvPr id="7" name="Content Placeholder 6" descr="Group of people talking">
            <a:extLst>
              <a:ext uri="{FF2B5EF4-FFF2-40B4-BE49-F238E27FC236}">
                <a16:creationId xmlns:a16="http://schemas.microsoft.com/office/drawing/2014/main" id="{AD6D13F4-00DC-4C8A-92C9-50A157C78DB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19323" r="1" b="1"/>
          <a:stretch>
            <a:fillRect/>
          </a:stretch>
        </p:blipFill>
        <p:spPr>
          <a:xfrm>
            <a:off x="20" y="10"/>
            <a:ext cx="7734280" cy="6399142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A8CE6F5-DC40-488A-9DCA-0A8A8DB72EDF}"/>
              </a:ext>
            </a:extLst>
          </p:cNvPr>
          <p:cNvSpPr txBox="1"/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8311896" y="3099816"/>
            <a:ext cx="3273552" cy="295351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/>
              <a:t>Early Engagement Importance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/>
              <a:t>Connecting with club leaders and members early fosters commitment and motivates active participation.</a:t>
            </a:r>
          </a:p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/>
              <a:t>Alignment on Roles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/>
              <a:t>Clear discussion about expectations and roles ensures smooth functioning and shared goals within the club.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6B0E98-85B7-BB55-6F07-525C39F7B3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172" y="6490524"/>
            <a:ext cx="2841959" cy="336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FE21D4C7-8630-4B98-978C-30388BBD4EE8}" type="datetime1">
              <a:rPr lang="en-US" smtClean="0"/>
              <a:pPr>
                <a:spcAft>
                  <a:spcPts val="600"/>
                </a:spcAft>
              </a:pPr>
              <a:t>11/9/2025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85F1CF-9919-6E79-9179-D650BC73C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3370" y="6490524"/>
            <a:ext cx="2662834" cy="336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latin typeface="+mn-lt"/>
                <a:ea typeface="+mn-ea"/>
                <a:cs typeface="+mn-cs"/>
              </a:rPr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1F49DA-A33C-BD52-568C-C967D4DB2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8431" y="6490524"/>
            <a:ext cx="457200" cy="336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4C450F2-3BB4-4AE4-8A35-A9D7AEA4C850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48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E2C9D-CCF8-5F6C-3506-A37A6A7EF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72" y="553616"/>
            <a:ext cx="7914087" cy="4008859"/>
          </a:xfrm>
        </p:spPr>
        <p:txBody>
          <a:bodyPr anchor="t">
            <a:normAutofit/>
          </a:bodyPr>
          <a:lstStyle/>
          <a:p>
            <a:r>
              <a:rPr lang="en-US"/>
              <a:t>Presenting the Request Effectively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D6EB940-F2A3-3BA8-BCD8-16AC0687E3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172" y="5088156"/>
            <a:ext cx="7914087" cy="116664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380804-E20A-DE0B-9C6E-59C009A24C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172" y="6490524"/>
            <a:ext cx="2841959" cy="33614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04EF954-66B1-4168-AF40-97F3DAF43FC4}" type="datetime1">
              <a:rPr lang="en-US" smtClean="0"/>
              <a:pPr>
                <a:spcAft>
                  <a:spcPts val="600"/>
                </a:spcAft>
              </a:pPr>
              <a:t>11/9/2025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F7766D-D80E-6483-9419-6F500F693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3370" y="6490524"/>
            <a:ext cx="2662834" cy="33614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05B409-9199-7DB7-7866-3ED6BDACF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8431" y="6490524"/>
            <a:ext cx="457200" cy="33614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84C450F2-3BB4-4AE4-8A35-A9D7AEA4C850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0814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819A2-3AC7-DD02-0986-D4F40FD75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1896" y="1078992"/>
            <a:ext cx="3273552" cy="19476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700" b="0" kern="1200" cap="all" baseline="0">
                <a:latin typeface="+mj-lt"/>
                <a:ea typeface="+mj-ea"/>
                <a:cs typeface="+mj-cs"/>
              </a:rPr>
              <a:t>Structuring a Formal Request Letter or Presentation</a:t>
            </a:r>
          </a:p>
        </p:txBody>
      </p:sp>
      <p:pic>
        <p:nvPicPr>
          <p:cNvPr id="7" name="Content Placeholder 6" descr="sepia tinted shot of letter responding to job ad">
            <a:extLst>
              <a:ext uri="{FF2B5EF4-FFF2-40B4-BE49-F238E27FC236}">
                <a16:creationId xmlns:a16="http://schemas.microsoft.com/office/drawing/2014/main" id="{AF7F9914-5611-424D-AB2A-C3748E5933A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19625"/>
          <a:stretch>
            <a:fillRect/>
          </a:stretch>
        </p:blipFill>
        <p:spPr>
          <a:xfrm>
            <a:off x="20" y="10"/>
            <a:ext cx="7734280" cy="6399142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5CD70A2-4F58-4C92-B506-53CF43A17849}"/>
              </a:ext>
            </a:extLst>
          </p:cNvPr>
          <p:cNvSpPr txBox="1"/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8311896" y="3099816"/>
            <a:ext cx="3273552" cy="295351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100" b="1"/>
              <a:t>Clear Purpose Statement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100"/>
              <a:t>Begin with a clear statement of the request to establish context and intent immediately.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100" b="1"/>
              <a:t>Benefits Explanation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100"/>
              <a:t>Outline the benefits or advantages of the request to persuade the audience effectively.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100" b="1"/>
              <a:t>Expectations and Timelines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100"/>
              <a:t>Clearly define expectations and timelines to set realistic goals and deadlines.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48A934-6971-05B5-22A4-B1FFE3FB3E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172" y="6490524"/>
            <a:ext cx="2841959" cy="336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FE21D4C7-8630-4B98-978C-30388BBD4EE8}" type="datetime1">
              <a:rPr lang="en-US" smtClean="0"/>
              <a:pPr>
                <a:spcAft>
                  <a:spcPts val="600"/>
                </a:spcAft>
              </a:pPr>
              <a:t>11/9/2025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BD218-34A0-ACA0-28D3-B2FC40A24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3370" y="6490524"/>
            <a:ext cx="2662834" cy="336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latin typeface="+mn-lt"/>
                <a:ea typeface="+mn-ea"/>
                <a:cs typeface="+mn-cs"/>
              </a:rPr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B65194-3637-71D8-6F27-D9ADD6590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8431" y="6490524"/>
            <a:ext cx="457200" cy="336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4C450F2-3BB4-4AE4-8A35-A9D7AEA4C850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3565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96B97-8CAB-369F-B71C-9F4683C0A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0408" y="548640"/>
            <a:ext cx="6035040" cy="11430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500" b="0" kern="1200" cap="all" baseline="0">
                <a:latin typeface="+mj-lt"/>
                <a:ea typeface="+mj-ea"/>
                <a:cs typeface="+mj-cs"/>
              </a:rPr>
              <a:t>Highlighting the Importance of the Lions International Logo</a:t>
            </a:r>
          </a:p>
        </p:txBody>
      </p:sp>
      <p:pic>
        <p:nvPicPr>
          <p:cNvPr id="7" name="Content Placeholder 6" descr="Individual circle or globe on a white background made up of small human silhouette figures. Each figure is a different color one would find in a rainbow. Could also symbolize gay pride.">
            <a:extLst>
              <a:ext uri="{FF2B5EF4-FFF2-40B4-BE49-F238E27FC236}">
                <a16:creationId xmlns:a16="http://schemas.microsoft.com/office/drawing/2014/main" id="{EA6416C4-B993-4FCE-B708-0C0AFE390AA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24584" r="24887" b="1"/>
          <a:stretch>
            <a:fillRect/>
          </a:stretch>
        </p:blipFill>
        <p:spPr>
          <a:xfrm>
            <a:off x="20" y="10"/>
            <a:ext cx="4844032" cy="6399142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F9603E6-9544-4760-A263-B2FE894CC340}"/>
              </a:ext>
            </a:extLst>
          </p:cNvPr>
          <p:cNvSpPr txBox="1"/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550408" y="1828800"/>
            <a:ext cx="6035040" cy="448970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/>
              <a:t>Symbol of Unity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/>
              <a:t>The official logo represents unity among members, fostering a sense of belonging and shared purpose.</a:t>
            </a:r>
          </a:p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/>
              <a:t>Legitimacy and Trust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/>
              <a:t>Using the official logo enhances the event’s legitimacy and builds trust with attendees and partners.</a:t>
            </a:r>
          </a:p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/>
              <a:t>Enhanced Recognition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/>
              <a:t>The logo increases the event’s visibility and recognition, attracting wider participation and support.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F64BB-106B-11E7-DCBC-B7B0310AD9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172" y="6490524"/>
            <a:ext cx="2841959" cy="336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FE21D4C7-8630-4B98-978C-30388BBD4EE8}" type="datetime1">
              <a:rPr lang="en-US" smtClean="0"/>
              <a:pPr>
                <a:spcAft>
                  <a:spcPts val="600"/>
                </a:spcAft>
              </a:pPr>
              <a:t>11/9/2025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632180-4247-1622-F1C5-244307393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3370" y="6490524"/>
            <a:ext cx="2662834" cy="336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latin typeface="+mn-lt"/>
                <a:ea typeface="+mn-ea"/>
                <a:cs typeface="+mn-cs"/>
              </a:rPr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B5FC39-AF08-BA97-848C-BEF6B6BE8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8431" y="6490524"/>
            <a:ext cx="457200" cy="336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4C450F2-3BB4-4AE4-8A35-A9D7AEA4C850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06783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966FA-415E-3DFA-7520-2187B7AB1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72" y="293302"/>
            <a:ext cx="11125032" cy="965101"/>
          </a:xfrm>
        </p:spPr>
        <p:txBody>
          <a:bodyPr anchor="b">
            <a:normAutofit/>
          </a:bodyPr>
          <a:lstStyle/>
          <a:p>
            <a:r>
              <a:rPr lang="en-US" sz="3000"/>
              <a:t>Addressing Potential Questions and Concerns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B1FB80-54C1-DAC4-3639-F5111DAF34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172" y="6490524"/>
            <a:ext cx="2841959" cy="33614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E21D4C7-8630-4B98-978C-30388BBD4EE8}" type="datetime1">
              <a:rPr lang="en-US" smtClean="0"/>
              <a:pPr>
                <a:spcAft>
                  <a:spcPts val="600"/>
                </a:spcAft>
              </a:pPr>
              <a:t>11/9/2025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F7BF6-0775-78E8-FB98-E42B4CBD0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3370" y="6490524"/>
            <a:ext cx="2662834" cy="33614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6E369-16D0-5C26-83D5-523E89E5E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8431" y="6490524"/>
            <a:ext cx="457200" cy="33614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84C450F2-3BB4-4AE4-8A35-A9D7AEA4C850}" type="slidenum">
              <a:rPr lang="en-US" smtClean="0"/>
              <a:pPr>
                <a:spcAft>
                  <a:spcPts val="600"/>
                </a:spcAft>
              </a:pPr>
              <a:t>14</a:t>
            </a:fld>
            <a:endParaRPr lang="en-US"/>
          </a:p>
        </p:txBody>
      </p:sp>
      <p:graphicFrame>
        <p:nvGraphicFramePr>
          <p:cNvPr id="7" name="Content Placeholder 7">
            <a:extLst>
              <a:ext uri="{FF2B5EF4-FFF2-40B4-BE49-F238E27FC236}">
                <a16:creationId xmlns:a16="http://schemas.microsoft.com/office/drawing/2014/main" id="{9C28DB29-5FEB-4CE0-B032-8CFB777767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3899124"/>
              </p:ex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VisualTitledTextBox"/>
                  </p202:designTagLst>
                </p202:designPr>
              </p:ext>
            </p:extLst>
          </p:nvPr>
        </p:nvGraphicFramePr>
        <p:xfrm>
          <a:off x="431172" y="1384847"/>
          <a:ext cx="11125032" cy="49051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67761370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D012F-0E6D-D47D-F18E-2959B2890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72" y="553616"/>
            <a:ext cx="7914087" cy="4008859"/>
          </a:xfrm>
        </p:spPr>
        <p:txBody>
          <a:bodyPr anchor="t">
            <a:normAutofit/>
          </a:bodyPr>
          <a:lstStyle/>
          <a:p>
            <a:r>
              <a:rPr lang="en-US"/>
              <a:t>Guidelines for Using the Lions International Logo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6E0DC5A2-4C3F-5D3E-3354-CECF4BEE7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172" y="5088156"/>
            <a:ext cx="7914087" cy="116664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5C218F-3219-45C1-5A4E-5B263ADEBC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172" y="6490524"/>
            <a:ext cx="2841959" cy="33614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04EF954-66B1-4168-AF40-97F3DAF43FC4}" type="datetime1">
              <a:rPr lang="en-US" smtClean="0"/>
              <a:pPr>
                <a:spcAft>
                  <a:spcPts val="600"/>
                </a:spcAft>
              </a:pPr>
              <a:t>11/9/2025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B5C611-25BC-B01B-2BBE-7883E17AE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3370" y="6490524"/>
            <a:ext cx="2662834" cy="33614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B4B4BD-EB8A-6D3C-C486-174D49961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8431" y="6490524"/>
            <a:ext cx="457200" cy="33614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84C450F2-3BB4-4AE4-8A35-A9D7AEA4C850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7136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6AED6-F10C-C049-A7AA-238586A44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320040"/>
            <a:ext cx="6858000" cy="9326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000" b="0" kern="1200" cap="all" baseline="0">
                <a:latin typeface="+mj-lt"/>
                <a:ea typeface="+mj-ea"/>
                <a:cs typeface="+mj-cs"/>
              </a:rPr>
              <a:t>Official Branding and Logo Usage Policies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721653-204B-4862-84DF-8FC319B8B054}"/>
              </a:ext>
            </a:extLst>
          </p:cNvPr>
          <p:cNvSpPr txBox="1"/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429768" y="1380744"/>
            <a:ext cx="6858000" cy="498348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/>
              <a:t>Logo Size Guidelines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/>
              <a:t>Ensure logos are used at approved sizes to maintain clarity and visibility across all materials.</a:t>
            </a:r>
          </a:p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/>
              <a:t>Color Specifications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/>
              <a:t>Use only approved colors for logos to maintain brand consistency and recognition.</a:t>
            </a:r>
          </a:p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/>
              <a:t>Proper Logo Placement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/>
              <a:t>Place logos according to guidelines to ensure balanced and professional presentation.</a:t>
            </a:r>
          </a:p>
          <a:p>
            <a:pPr marL="0" indent="0"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/>
              <a:t>Prohibited Alterations</a:t>
            </a: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/>
              <a:t>Avoid unauthorized changes to logos such as distortion, color changes, or adding effects to protect brand identity.</a:t>
            </a:r>
          </a:p>
        </p:txBody>
      </p:sp>
      <p:pic>
        <p:nvPicPr>
          <p:cNvPr id="7" name="Content Placeholder 6" descr="Pantone color samples">
            <a:extLst>
              <a:ext uri="{FF2B5EF4-FFF2-40B4-BE49-F238E27FC236}">
                <a16:creationId xmlns:a16="http://schemas.microsoft.com/office/drawing/2014/main" id="{053FBB01-A066-46EF-B8BF-D3C8476244D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24157" r="41349"/>
          <a:stretch>
            <a:fillRect/>
          </a:stretch>
        </p:blipFill>
        <p:spPr>
          <a:xfrm>
            <a:off x="8046768" y="10"/>
            <a:ext cx="4145232" cy="6399142"/>
          </a:xfrm>
          <a:prstGeom prst="rect">
            <a:avLst/>
          </a:prstGeom>
          <a:noFill/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3A5212-AF5C-BD0C-08B4-A8AE1C66AC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172" y="6490524"/>
            <a:ext cx="2841959" cy="336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FE21D4C7-8630-4B98-978C-30388BBD4EE8}" type="datetime1">
              <a:rPr lang="en-US" smtClean="0"/>
              <a:pPr>
                <a:spcAft>
                  <a:spcPts val="600"/>
                </a:spcAft>
              </a:pPr>
              <a:t>11/9/2025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4E39AD-D70A-EBFF-DE28-55FB5221E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3370" y="6490524"/>
            <a:ext cx="2662834" cy="336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effectLst/>
                <a:latin typeface="+mn-lt"/>
                <a:ea typeface="+mn-ea"/>
                <a:cs typeface="+mn-cs"/>
              </a:rPr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B16085-F709-D6E5-1BA3-DD92A8C6C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8431" y="6490524"/>
            <a:ext cx="457200" cy="336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4C450F2-3BB4-4AE4-8A35-A9D7AEA4C850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9054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27669-1520-A623-D6F4-640865638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603504"/>
            <a:ext cx="3401568" cy="15270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500" b="0" kern="1200" cap="all" baseline="0">
                <a:latin typeface="+mj-lt"/>
                <a:ea typeface="+mj-ea"/>
                <a:cs typeface="+mj-cs"/>
              </a:rPr>
              <a:t>Incorporating the Logo in Event Materials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0C0177-543E-44A9-A458-147DDE9D5411}"/>
              </a:ext>
            </a:extLst>
          </p:cNvPr>
          <p:cNvSpPr txBox="1"/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429768" y="2276856"/>
            <a:ext cx="3401568" cy="404164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/>
              <a:t>Logo on Invitations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/>
              <a:t>Placing the logo on invitations helps establish brand identity and sets the tone for the event.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/>
              <a:t>Logo on Event Programs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/>
              <a:t>Including the logo on programs reinforces brand consistency and provides a professional look.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b="1"/>
              <a:t>Logo on Banners and Digital Media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/>
              <a:t>Displaying the logo on banners and digital media increases brand visibility throughout the event venue and online.</a:t>
            </a:r>
          </a:p>
        </p:txBody>
      </p:sp>
      <p:pic>
        <p:nvPicPr>
          <p:cNvPr id="7" name="Content Placeholder 6" descr="background of geometric paper shapes.">
            <a:extLst>
              <a:ext uri="{FF2B5EF4-FFF2-40B4-BE49-F238E27FC236}">
                <a16:creationId xmlns:a16="http://schemas.microsoft.com/office/drawing/2014/main" id="{4638CE04-601B-4F22-8A98-AE3CE5A6E4D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13039" r="6755" b="1"/>
          <a:stretch>
            <a:fillRect/>
          </a:stretch>
        </p:blipFill>
        <p:spPr>
          <a:xfrm>
            <a:off x="4502843" y="2"/>
            <a:ext cx="7689157" cy="6399151"/>
          </a:xfrm>
          <a:prstGeom prst="rect">
            <a:avLst/>
          </a:prstGeom>
          <a:noFill/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7F0766-8222-50B1-2BD0-B1001C7CCC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172" y="6490524"/>
            <a:ext cx="2841959" cy="336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FE21D4C7-8630-4B98-978C-30388BBD4EE8}" type="datetime1">
              <a:rPr lang="en-US" smtClean="0"/>
              <a:pPr>
                <a:spcAft>
                  <a:spcPts val="600"/>
                </a:spcAft>
              </a:pPr>
              <a:t>11/9/2025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12B132-B29B-3592-4422-8C71B11B6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3370" y="6490524"/>
            <a:ext cx="2662834" cy="336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latin typeface="+mn-lt"/>
                <a:ea typeface="+mn-ea"/>
                <a:cs typeface="+mn-cs"/>
              </a:rPr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2BD27C-6CE4-D30C-8E0B-D54025E00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8431" y="6490524"/>
            <a:ext cx="457200" cy="336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4C450F2-3BB4-4AE4-8A35-A9D7AEA4C850}" type="slidenum">
              <a:rPr lang="en-US" smtClean="0"/>
              <a:pPr>
                <a:spcAft>
                  <a:spcPts val="600"/>
                </a:spcAft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549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2CB5F-7D44-C6A9-FAA1-8C3D7FC66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1896" y="1078992"/>
            <a:ext cx="3273552" cy="19476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700" b="0" kern="1200" cap="all" baseline="0">
                <a:latin typeface="+mj-lt"/>
                <a:ea typeface="+mj-ea"/>
                <a:cs typeface="+mj-cs"/>
              </a:rPr>
              <a:t>Ensuring Logo Visibility During the Meeting</a:t>
            </a:r>
          </a:p>
        </p:txBody>
      </p:sp>
      <p:pic>
        <p:nvPicPr>
          <p:cNvPr id="7" name="Content Placeholder 6" descr="Modern board room">
            <a:extLst>
              <a:ext uri="{FF2B5EF4-FFF2-40B4-BE49-F238E27FC236}">
                <a16:creationId xmlns:a16="http://schemas.microsoft.com/office/drawing/2014/main" id="{831D6F40-CA0D-485B-B115-2133F49E89B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r="32015" b="1"/>
          <a:stretch>
            <a:fillRect/>
          </a:stretch>
        </p:blipFill>
        <p:spPr>
          <a:xfrm>
            <a:off x="20" y="10"/>
            <a:ext cx="7734280" cy="6399142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436CF23-20A7-4CF3-9129-8D41EE4F2EBE}"/>
              </a:ext>
            </a:extLst>
          </p:cNvPr>
          <p:cNvSpPr txBox="1"/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8311896" y="3099816"/>
            <a:ext cx="3273552" cy="295351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900" b="1"/>
              <a:t>Prominent Logo Placement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900"/>
              <a:t>Placing logos prominently on signage ensures attendees recognize the event's official branding clearly.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900" b="1"/>
              <a:t>Logo on Presentation Slides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900"/>
              <a:t>Including the logo on all presentation slides reinforces consistent branding throughout the meeting.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900" b="1"/>
              <a:t>Logo on Handouts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900"/>
              <a:t>Adding logos on handouts helps maintain brand presence even after the meeting concludes.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A0BE97-77CD-B6C1-F2C6-1F4613B42B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172" y="6490524"/>
            <a:ext cx="2841959" cy="336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FE21D4C7-8630-4B98-978C-30388BBD4EE8}" type="datetime1">
              <a:rPr lang="en-US" smtClean="0"/>
              <a:pPr>
                <a:spcAft>
                  <a:spcPts val="600"/>
                </a:spcAft>
              </a:pPr>
              <a:t>11/9/2025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3CCE26-6C26-0AA3-E53D-48E039A0F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3370" y="6490524"/>
            <a:ext cx="2662834" cy="336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latin typeface="+mn-lt"/>
                <a:ea typeface="+mn-ea"/>
                <a:cs typeface="+mn-cs"/>
              </a:rPr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BE9C6D-F427-6A99-CF69-587D805B0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8431" y="6490524"/>
            <a:ext cx="457200" cy="336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4C450F2-3BB4-4AE4-8A35-A9D7AEA4C850}" type="slidenum">
              <a:rPr lang="en-US" smtClean="0"/>
              <a:pPr>
                <a:spcAft>
                  <a:spcPts val="600"/>
                </a:spcAft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0305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9E059-23A3-F6A9-C502-236811916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72" y="553616"/>
            <a:ext cx="7914087" cy="4008859"/>
          </a:xfrm>
        </p:spPr>
        <p:txBody>
          <a:bodyPr anchor="t">
            <a:normAutofit/>
          </a:bodyPr>
          <a:lstStyle/>
          <a:p>
            <a:r>
              <a:rPr lang="en-US" sz="5600"/>
              <a:t>Supporting the Host Club Throughout the Planning Process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E27317EB-C07A-F09F-AC95-C4E587398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172" y="5088156"/>
            <a:ext cx="7914087" cy="116664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FA8BDE-F98E-B991-C03D-7F2701812C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172" y="6490524"/>
            <a:ext cx="2841959" cy="33614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04EF954-66B1-4168-AF40-97F3DAF43FC4}" type="datetime1">
              <a:rPr lang="en-US" smtClean="0"/>
              <a:pPr>
                <a:spcAft>
                  <a:spcPts val="600"/>
                </a:spcAft>
              </a:pPr>
              <a:t>11/9/2025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34A032-C266-BFFD-50E3-547A18B0D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3370" y="6490524"/>
            <a:ext cx="2662834" cy="33614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95DDDA-6469-3F5F-F39D-7605941BF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8431" y="6490524"/>
            <a:ext cx="457200" cy="33614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84C450F2-3BB4-4AE4-8A35-A9D7AEA4C850}" type="slidenum">
              <a:rPr lang="en-US" smtClean="0"/>
              <a:pPr>
                <a:spcAft>
                  <a:spcPts val="600"/>
                </a:spcAft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5171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216FA-37A0-4F74-42FA-E44798D94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1896" y="1078992"/>
            <a:ext cx="3273552" cy="19476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0" kern="1200" cap="all" baseline="0">
                <a:latin typeface="+mj-lt"/>
                <a:ea typeface="+mj-ea"/>
                <a:cs typeface="+mj-cs"/>
              </a:rPr>
              <a:t>Providing District Support and Resources</a:t>
            </a:r>
          </a:p>
        </p:txBody>
      </p:sp>
      <p:pic>
        <p:nvPicPr>
          <p:cNvPr id="7" name="Content Placeholder 6" descr="Partners connecting gears together. They are working on a successful business plan">
            <a:extLst>
              <a:ext uri="{FF2B5EF4-FFF2-40B4-BE49-F238E27FC236}">
                <a16:creationId xmlns:a16="http://schemas.microsoft.com/office/drawing/2014/main" id="{7D0EFB0B-B6AB-4318-8497-EFC61D3773E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6084" r="13240" b="1"/>
          <a:stretch>
            <a:fillRect/>
          </a:stretch>
        </p:blipFill>
        <p:spPr>
          <a:xfrm>
            <a:off x="20" y="10"/>
            <a:ext cx="7734280" cy="6399142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BA63D96-9882-4D30-BB02-C963DADAF42C}"/>
              </a:ext>
            </a:extLst>
          </p:cNvPr>
          <p:cNvSpPr txBox="1"/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8311896" y="3099816"/>
            <a:ext cx="3273552" cy="295351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000" b="1"/>
              <a:t>Planning Assistance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000"/>
              <a:t>Providing expert help in event planning reduces the burden on the host club and ensures smooth coordination.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000" b="1"/>
              <a:t>Material Support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000"/>
              <a:t>Supplying necessary materials and resources enhances the quality and effectiveness of the event.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000" b="1"/>
              <a:t>Expertise Sharing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000"/>
              <a:t>Sharing expertise helps improve decision-making and event execution, benefiting the host club.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F832F6-E54A-E650-CC2F-362FA66597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172" y="6490524"/>
            <a:ext cx="2841959" cy="336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FE21D4C7-8630-4B98-978C-30388BBD4EE8}" type="datetime1">
              <a:rPr lang="en-US" smtClean="0"/>
              <a:pPr>
                <a:spcAft>
                  <a:spcPts val="600"/>
                </a:spcAft>
              </a:pPr>
              <a:t>11/9/2025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F5285B-137D-16C8-96AC-E8473BF32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3370" y="6490524"/>
            <a:ext cx="2662834" cy="336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latin typeface="+mn-lt"/>
                <a:ea typeface="+mn-ea"/>
                <a:cs typeface="+mn-cs"/>
              </a:rPr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E39694-AC3A-4F9E-2840-18BDDE9A5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8431" y="6490524"/>
            <a:ext cx="457200" cy="336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4C450F2-3BB4-4AE4-8A35-A9D7AEA4C850}" type="slidenum">
              <a:rPr lang="en-US" smtClean="0"/>
              <a:pPr>
                <a:spcAft>
                  <a:spcPts val="600"/>
                </a:spcAft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5870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644A5-8063-F870-AF4A-99AF4FA7B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72" y="293302"/>
            <a:ext cx="11125032" cy="965101"/>
          </a:xfrm>
        </p:spPr>
        <p:txBody>
          <a:bodyPr anchor="b">
            <a:normAutofit/>
          </a:bodyPr>
          <a:lstStyle/>
          <a:p>
            <a:r>
              <a:rPr lang="en-US"/>
              <a:t>Coordinating Logistics and Event Promotion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98033D-F0F0-6A72-465D-8E42E3C1E5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172" y="6490524"/>
            <a:ext cx="2841959" cy="33614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E21D4C7-8630-4B98-978C-30388BBD4EE8}" type="datetime1">
              <a:rPr lang="en-US" smtClean="0"/>
              <a:pPr>
                <a:spcAft>
                  <a:spcPts val="600"/>
                </a:spcAft>
              </a:pPr>
              <a:t>11/9/2025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25F86E-619C-6B8F-A06A-06DC6669E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3370" y="6490524"/>
            <a:ext cx="2662834" cy="33614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8B1DE-05C3-2A80-70A9-6A87D29C9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8431" y="6490524"/>
            <a:ext cx="457200" cy="33614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84C450F2-3BB4-4AE4-8A35-A9D7AEA4C850}" type="slidenum">
              <a:rPr lang="en-US" smtClean="0"/>
              <a:pPr>
                <a:spcAft>
                  <a:spcPts val="600"/>
                </a:spcAft>
              </a:pPr>
              <a:t>21</a:t>
            </a:fld>
            <a:endParaRPr lang="en-US"/>
          </a:p>
        </p:txBody>
      </p:sp>
      <p:graphicFrame>
        <p:nvGraphicFramePr>
          <p:cNvPr id="7" name="Content Placeholder 7">
            <a:extLst>
              <a:ext uri="{FF2B5EF4-FFF2-40B4-BE49-F238E27FC236}">
                <a16:creationId xmlns:a16="http://schemas.microsoft.com/office/drawing/2014/main" id="{D2194670-5CF7-43B5-B82F-09D1CD5182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0424421"/>
              </p:ex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VisualTitledTextBox"/>
                  </p202:designTagLst>
                </p202:designPr>
              </p:ext>
            </p:extLst>
          </p:nvPr>
        </p:nvGraphicFramePr>
        <p:xfrm>
          <a:off x="431172" y="1384847"/>
          <a:ext cx="11125032" cy="49051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81107875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58533-8A8F-EEFC-32F8-967FB25E5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1896" y="1078992"/>
            <a:ext cx="3273552" cy="19476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700" b="0" kern="1200" cap="all" baseline="0">
                <a:latin typeface="+mj-lt"/>
                <a:ea typeface="+mj-ea"/>
                <a:cs typeface="+mj-cs"/>
              </a:rPr>
              <a:t>Recognizing and Rewarding Host Club Efforts</a:t>
            </a:r>
          </a:p>
        </p:txBody>
      </p:sp>
      <p:pic>
        <p:nvPicPr>
          <p:cNvPr id="7" name="Content Placeholder 6" descr="Success / Winning concept">
            <a:extLst>
              <a:ext uri="{FF2B5EF4-FFF2-40B4-BE49-F238E27FC236}">
                <a16:creationId xmlns:a16="http://schemas.microsoft.com/office/drawing/2014/main" id="{593B4DC3-8613-4748-8671-FDB02EC81CE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r="2" b="17264"/>
          <a:stretch>
            <a:fillRect/>
          </a:stretch>
        </p:blipFill>
        <p:spPr>
          <a:xfrm>
            <a:off x="20" y="10"/>
            <a:ext cx="7734280" cy="6399142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3D6CD0C-E380-4F0F-970D-743CD512CEDB}"/>
              </a:ext>
            </a:extLst>
          </p:cNvPr>
          <p:cNvSpPr txBox="1"/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8311896" y="3099816"/>
            <a:ext cx="3273552" cy="295351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000" b="1"/>
              <a:t>Official Acknowledgments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000"/>
              <a:t>Use formal acknowledgments to publicly appreciate the host club's contributions and dedication.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000" b="1"/>
              <a:t>Awards Presentation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000"/>
              <a:t>Present awards to motivate and honor the efforts and achievements of the host club members.</a:t>
            </a:r>
          </a:p>
          <a:p>
            <a:pPr marL="0" indent="0">
              <a:lnSpc>
                <a:spcPct val="90000"/>
              </a:lnSpc>
              <a:spcBef>
                <a:spcPts val="25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000" b="1"/>
              <a:t>Public Recognition</a:t>
            </a:r>
          </a:p>
          <a:p>
            <a:pPr marL="0" lvl="1" indent="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000"/>
              <a:t>Celebrate the club’s dedication through public recognition to foster motivation and pride.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7AAA38-783D-940E-B9CD-EE27FB4635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172" y="6490524"/>
            <a:ext cx="2841959" cy="336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FE21D4C7-8630-4B98-978C-30388BBD4EE8}" type="datetime1">
              <a:rPr lang="en-US" smtClean="0"/>
              <a:pPr>
                <a:spcAft>
                  <a:spcPts val="600"/>
                </a:spcAft>
              </a:pPr>
              <a:t>11/9/2025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36FEBE-B20F-C688-C1DB-49D8827F8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3370" y="6490524"/>
            <a:ext cx="2662834" cy="336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latin typeface="+mn-lt"/>
                <a:ea typeface="+mn-ea"/>
                <a:cs typeface="+mn-cs"/>
              </a:rPr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5CAE97-7C0D-5BBD-DC64-31653424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8431" y="6490524"/>
            <a:ext cx="457200" cy="3361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4C450F2-3BB4-4AE4-8A35-A9D7AEA4C850}" type="slidenum">
              <a:rPr lang="en-US" smtClean="0"/>
              <a:pPr>
                <a:spcAft>
                  <a:spcPts val="600"/>
                </a:spcAft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5910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41C7D-13E9-1F90-74B9-189D738A1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29768"/>
            <a:ext cx="10890374" cy="1627632"/>
          </a:xfrm>
        </p:spPr>
        <p:txBody>
          <a:bodyPr anchor="t">
            <a:normAutofit/>
          </a:bodyPr>
          <a:lstStyle/>
          <a:p>
            <a:r>
              <a:rPr lang="en-US"/>
              <a:t>Conclusion</a:t>
            </a:r>
          </a:p>
        </p:txBody>
      </p:sp>
      <p:graphicFrame>
        <p:nvGraphicFramePr>
          <p:cNvPr id="10" name="Content Placeholder 2">
            <a:extLst>
              <a:ext uri="{FF2B5EF4-FFF2-40B4-BE49-F238E27FC236}">
                <a16:creationId xmlns:a16="http://schemas.microsoft.com/office/drawing/2014/main" id="{ACDB18DB-7BB5-C9EE-B430-614DFE698366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65214767"/>
              </p:ex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GraphicFramePr>
        <p:xfrm>
          <a:off x="429768" y="3264408"/>
          <a:ext cx="10890374" cy="2834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89C922-DC8E-C6B8-92F7-CF4D23D80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172" y="6490524"/>
            <a:ext cx="2841959" cy="33614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E21D4C7-8630-4B98-978C-30388BBD4EE8}" type="datetime1">
              <a:rPr lang="en-US" smtClean="0"/>
              <a:pPr>
                <a:spcAft>
                  <a:spcPts val="600"/>
                </a:spcAft>
              </a:pPr>
              <a:t>11/9/2025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AD9504-992E-93CD-09B9-2AD1D821C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93370" y="6490524"/>
            <a:ext cx="2662834" cy="33614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A421FB-3E8D-06AF-9738-B5DAA12BF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8431" y="6490524"/>
            <a:ext cx="457200" cy="33614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84C450F2-3BB4-4AE4-8A35-A9D7AEA4C850}" type="slidenum">
              <a:rPr lang="en-US" smtClean="0"/>
              <a:pPr>
                <a:spcAft>
                  <a:spcPts val="600"/>
                </a:spcAft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02143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asisVTI">
  <a:themeElements>
    <a:clrScheme name="Oasis">
      <a:dk1>
        <a:srgbClr val="131313"/>
      </a:dk1>
      <a:lt1>
        <a:sysClr val="window" lastClr="FFFFFF"/>
      </a:lt1>
      <a:dk2>
        <a:srgbClr val="3D3C33"/>
      </a:dk2>
      <a:lt2>
        <a:srgbClr val="F0EDE6"/>
      </a:lt2>
      <a:accent1>
        <a:srgbClr val="A57361"/>
      </a:accent1>
      <a:accent2>
        <a:srgbClr val="BE8856"/>
      </a:accent2>
      <a:accent3>
        <a:srgbClr val="BD9075"/>
      </a:accent3>
      <a:accent4>
        <a:srgbClr val="939081"/>
      </a:accent4>
      <a:accent5>
        <a:srgbClr val="A16D4C"/>
      </a:accent5>
      <a:accent6>
        <a:srgbClr val="8C8662"/>
      </a:accent6>
      <a:hlink>
        <a:srgbClr val="A57361"/>
      </a:hlink>
      <a:folHlink>
        <a:srgbClr val="8C8662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asis_win32_DN_V3" id="{65F5DFDA-B6D8-4F37-85B8-E95C858FA146}" vid="{998F2FB7-179B-41D4-99FF-60A4C828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1869</Words>
  <Application>Microsoft Office PowerPoint</Application>
  <PresentationFormat>Widescreen</PresentationFormat>
  <Paragraphs>240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Aptos</vt:lpstr>
      <vt:lpstr>Arial</vt:lpstr>
      <vt:lpstr>Neue Haas Grotesk Text Pro</vt:lpstr>
      <vt:lpstr>OasisVTI</vt:lpstr>
      <vt:lpstr>Requesting a Lions Club to Host a District Meeting</vt:lpstr>
      <vt:lpstr>Meeting Agenda</vt:lpstr>
      <vt:lpstr>Purpose and Importance of District Meetings</vt:lpstr>
      <vt:lpstr>Role of District Meetings in Lions Clubs International</vt:lpstr>
      <vt:lpstr>Benefits for Clubs and Members</vt:lpstr>
      <vt:lpstr>Opportunities to Strengthen Community Impact</vt:lpstr>
      <vt:lpstr>Preparing to Approach a Lions Club</vt:lpstr>
      <vt:lpstr>Identifying an Ideal Host Club</vt:lpstr>
      <vt:lpstr>Assessing Resources and Venue Suitability</vt:lpstr>
      <vt:lpstr>Engaging Club Leadership and Members</vt:lpstr>
      <vt:lpstr>Presenting the Request Effectively</vt:lpstr>
      <vt:lpstr>Structuring a Formal Request Letter or Presentation</vt:lpstr>
      <vt:lpstr>Highlighting the Importance of the Lions International Logo</vt:lpstr>
      <vt:lpstr>Addressing Potential Questions and Concerns</vt:lpstr>
      <vt:lpstr>Guidelines for Using the Lions International Logo</vt:lpstr>
      <vt:lpstr>Official Branding and Logo Usage Policies</vt:lpstr>
      <vt:lpstr>Incorporating the Logo in Event Materials</vt:lpstr>
      <vt:lpstr>Ensuring Logo Visibility During the Meeting</vt:lpstr>
      <vt:lpstr>Supporting the Host Club Throughout the Planning Process</vt:lpstr>
      <vt:lpstr>Providing District Support and Resources</vt:lpstr>
      <vt:lpstr>Coordinating Logistics and Event Promotion</vt:lpstr>
      <vt:lpstr>Recognizing and Rewarding Host Club Efforts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Otilia Sanchez</dc:creator>
  <cp:lastModifiedBy>Otilia Sanchez</cp:lastModifiedBy>
  <cp:revision>1</cp:revision>
  <dcterms:created xsi:type="dcterms:W3CDTF">2025-11-09T16:50:32Z</dcterms:created>
  <dcterms:modified xsi:type="dcterms:W3CDTF">2025-11-09T17:07:12Z</dcterms:modified>
</cp:coreProperties>
</file>